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E6AFCD-2898-4A7A-9FF7-0A1C51F085BB}">
          <p14:sldIdLst>
            <p14:sldId id="256"/>
          </p14:sldIdLst>
        </p14:section>
        <p14:section name="Раздел без заголовка" id="{C4D7BF2B-EBDD-4AD6-9367-66E7D439B358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йцы Администрация" initials="ТА" lastIdx="1" clrIdx="0">
    <p:extLst>
      <p:ext uri="{19B8F6BF-5375-455C-9EA6-DF929625EA0E}">
        <p15:presenceInfo xmlns:p15="http://schemas.microsoft.com/office/powerpoint/2012/main" userId="7363c94a2b2762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56362.97</c:v>
                </c:pt>
                <c:pt idx="1">
                  <c:v>59171.56</c:v>
                </c:pt>
                <c:pt idx="2">
                  <c:v>-2808.5899999999965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2E-4352-B098-0F67739656D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8350580753051269"/>
          <c:y val="0.33886685949269563"/>
          <c:w val="0.43298838493897468"/>
          <c:h val="0.63892648407989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E43-4892-929D-DDFB47ECD9A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cat>
            <c:strRef>
              <c:f>Лист1!$A$2:$A$5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дифицит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49687.49</c:v>
                </c:pt>
                <c:pt idx="1">
                  <c:v>51253.05</c:v>
                </c:pt>
                <c:pt idx="2">
                  <c:v>-1565.5600000000049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0-5E43-4892-929D-DDFB47ECD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81512530516135E-2"/>
          <c:y val="0.24404153664627418"/>
          <c:w val="0.93530336216432253"/>
          <c:h val="0.712361982438571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дифицит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48262.05</c:v>
                </c:pt>
                <c:pt idx="1">
                  <c:v>51178.82</c:v>
                </c:pt>
                <c:pt idx="2">
                  <c:v>-2916.7699999999968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E-4C96-9100-6C8D031A3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24211.17</c:v>
                </c:pt>
                <c:pt idx="1">
                  <c:v>25743.27</c:v>
                </c:pt>
                <c:pt idx="2">
                  <c:v>27048.2</c:v>
                </c:pt>
                <c:pt idx="3">
                  <c:v>27431.200000000001</c:v>
                </c:pt>
                <c:pt idx="4">
                  <c:v>28130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2-499B-86D3-911F0B84BF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4000"/>
                  </a:schemeClr>
                </a:gs>
                <a:gs pos="100000">
                  <a:schemeClr val="accent2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1274.01</c:v>
                </c:pt>
                <c:pt idx="1">
                  <c:v>961.46</c:v>
                </c:pt>
                <c:pt idx="2">
                  <c:v>1037.73</c:v>
                </c:pt>
                <c:pt idx="3">
                  <c:v>1037.73</c:v>
                </c:pt>
                <c:pt idx="4">
                  <c:v>1037.73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2-499B-86D3-911F0B84BF9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4000"/>
                  </a:schemeClr>
                </a:gs>
                <a:gs pos="100000">
                  <a:schemeClr val="accent3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Лист1!$D$2:$D$6</c:f>
              <c:numCache>
                <c:formatCode>#,##0.00</c:formatCode>
                <c:ptCount val="5"/>
                <c:pt idx="0">
                  <c:v>34515.68</c:v>
                </c:pt>
                <c:pt idx="1">
                  <c:v>59583.96</c:v>
                </c:pt>
                <c:pt idx="2">
                  <c:v>28277.040000000001</c:v>
                </c:pt>
                <c:pt idx="3">
                  <c:v>21218.57</c:v>
                </c:pt>
                <c:pt idx="4">
                  <c:v>19094.32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2-499B-86D3-911F0B84BF96}"/>
            </c:ext>
          </c:extLst>
        </c:ser>
        <c:ser>
          <c:idx val="3"/>
          <c:order val="3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4000"/>
                  </a:schemeClr>
                </a:gs>
                <a:gs pos="100000">
                  <a:schemeClr val="accent4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C2-499B-86D3-911F0B84BF96}"/>
            </c:ext>
          </c:extLst>
        </c:ser>
        <c:ser>
          <c:idx val="4"/>
          <c:order val="4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4000"/>
                  </a:schemeClr>
                </a:gs>
                <a:gs pos="100000">
                  <a:schemeClr val="accent5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C2-499B-86D3-911F0B84B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83740655"/>
        <c:axId val="1383745647"/>
      </c:barChart>
      <c:catAx>
        <c:axId val="1383740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3745647"/>
        <c:crosses val="autoZero"/>
        <c:auto val="1"/>
        <c:lblAlgn val="ctr"/>
        <c:lblOffset val="100"/>
        <c:noMultiLvlLbl val="0"/>
      </c:catAx>
      <c:valAx>
        <c:axId val="1383745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3740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4000"/>
                    </a:schemeClr>
                  </a:gs>
                  <a:gs pos="100000">
                    <a:schemeClr val="accent5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4000"/>
                    </a:schemeClr>
                  </a:gs>
                  <a:gs pos="100000">
                    <a:schemeClr val="accent6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1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2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ФИЗИЧЕСКАЯ КУЛЬТУРА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17523.02</c:v>
                </c:pt>
                <c:pt idx="1">
                  <c:v>297.39999999999998</c:v>
                </c:pt>
                <c:pt idx="2">
                  <c:v>5038.09</c:v>
                </c:pt>
                <c:pt idx="3">
                  <c:v>21976.639999999999</c:v>
                </c:pt>
                <c:pt idx="4">
                  <c:v>627.26</c:v>
                </c:pt>
                <c:pt idx="5">
                  <c:v>10239.34</c:v>
                </c:pt>
                <c:pt idx="6">
                  <c:v>2469.81</c:v>
                </c:pt>
                <c:pt idx="7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B3-4346-884F-2728B85A219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4000"/>
                    </a:schemeClr>
                  </a:gs>
                  <a:gs pos="100000">
                    <a:schemeClr val="accent5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cat>
            <c:strRef>
              <c:f>Лист1!$A$2:$A$6</c:f>
              <c:strCache>
                <c:ptCount val="5"/>
                <c:pt idx="0">
                  <c:v>Подпрограмма 1</c:v>
                </c:pt>
                <c:pt idx="1">
                  <c:v>Подпрограмма 3</c:v>
                </c:pt>
                <c:pt idx="2">
                  <c:v>Подпрограмма4</c:v>
                </c:pt>
                <c:pt idx="3">
                  <c:v>Подпрограмма 5</c:v>
                </c:pt>
                <c:pt idx="4">
                  <c:v>Подпрограмма 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505</c:v>
                </c:pt>
                <c:pt idx="1">
                  <c:v>26854.07</c:v>
                </c:pt>
                <c:pt idx="2">
                  <c:v>11239.34</c:v>
                </c:pt>
                <c:pt idx="3">
                  <c:v>627.26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CF-4F3E-A07D-4A7A8C6DEED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CF167-8759-4FB9-9FF6-62FA9C08102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E513B7-ED39-4699-8386-39608091F34A}">
      <dgm:prSet phldrT="[Текст]"/>
      <dgm:spPr/>
      <dgm:t>
        <a:bodyPr/>
        <a:lstStyle/>
        <a:p>
          <a:r>
            <a:rPr lang="ru-RU" dirty="0"/>
            <a:t>Налог на доходы физических лиц – 2 670,00 тысяч рублей</a:t>
          </a:r>
        </a:p>
      </dgm:t>
    </dgm:pt>
    <dgm:pt modelId="{D75F89E6-A4A0-47DA-8A00-DBF42540A372}" type="parTrans" cxnId="{0F12EC63-C086-44A7-9647-D7EA4A1D7B9F}">
      <dgm:prSet/>
      <dgm:spPr/>
      <dgm:t>
        <a:bodyPr/>
        <a:lstStyle/>
        <a:p>
          <a:endParaRPr lang="ru-RU"/>
        </a:p>
      </dgm:t>
    </dgm:pt>
    <dgm:pt modelId="{EE1BB030-49D7-4ACE-B045-40632FA84DB4}" type="sibTrans" cxnId="{0F12EC63-C086-44A7-9647-D7EA4A1D7B9F}">
      <dgm:prSet/>
      <dgm:spPr/>
      <dgm:t>
        <a:bodyPr/>
        <a:lstStyle/>
        <a:p>
          <a:endParaRPr lang="ru-RU"/>
        </a:p>
      </dgm:t>
    </dgm:pt>
    <dgm:pt modelId="{3F46007B-4461-480A-9E6F-1A959A31B744}">
      <dgm:prSet phldrT="[Текст]"/>
      <dgm:spPr/>
      <dgm:t>
        <a:bodyPr/>
        <a:lstStyle/>
        <a:p>
          <a:r>
            <a:rPr lang="ru-RU" dirty="0"/>
            <a:t>Акцизы – 2 325,40 тысяч рублей</a:t>
          </a:r>
        </a:p>
      </dgm:t>
    </dgm:pt>
    <dgm:pt modelId="{6A88FBED-E390-4128-A1C4-3A340F952421}" type="parTrans" cxnId="{EC86364F-5F16-41BF-BFA7-C5B215E90328}">
      <dgm:prSet/>
      <dgm:spPr/>
      <dgm:t>
        <a:bodyPr/>
        <a:lstStyle/>
        <a:p>
          <a:endParaRPr lang="ru-RU"/>
        </a:p>
      </dgm:t>
    </dgm:pt>
    <dgm:pt modelId="{98307561-5C40-4C6C-B2BD-B748DA820EBE}" type="sibTrans" cxnId="{EC86364F-5F16-41BF-BFA7-C5B215E90328}">
      <dgm:prSet/>
      <dgm:spPr/>
      <dgm:t>
        <a:bodyPr/>
        <a:lstStyle/>
        <a:p>
          <a:endParaRPr lang="ru-RU"/>
        </a:p>
      </dgm:t>
    </dgm:pt>
    <dgm:pt modelId="{CEEBB7A8-4A84-4781-9775-8C23C269C99A}">
      <dgm:prSet phldrT="[Текст]"/>
      <dgm:spPr/>
      <dgm:t>
        <a:bodyPr/>
        <a:lstStyle/>
        <a:p>
          <a:r>
            <a:rPr lang="ru-RU" dirty="0"/>
            <a:t>ЕСХН – 345,00 тысяч рублей</a:t>
          </a:r>
        </a:p>
      </dgm:t>
    </dgm:pt>
    <dgm:pt modelId="{699E4A05-221E-4C5E-BB48-554813AF295D}" type="parTrans" cxnId="{67C8F9B6-E69C-4BE2-9F61-377B7AF847E7}">
      <dgm:prSet/>
      <dgm:spPr/>
      <dgm:t>
        <a:bodyPr/>
        <a:lstStyle/>
        <a:p>
          <a:endParaRPr lang="ru-RU"/>
        </a:p>
      </dgm:t>
    </dgm:pt>
    <dgm:pt modelId="{5347DAC9-FA85-4489-8175-ABC70C1363C3}" type="sibTrans" cxnId="{67C8F9B6-E69C-4BE2-9F61-377B7AF847E7}">
      <dgm:prSet/>
      <dgm:spPr/>
      <dgm:t>
        <a:bodyPr/>
        <a:lstStyle/>
        <a:p>
          <a:endParaRPr lang="ru-RU"/>
        </a:p>
      </dgm:t>
    </dgm:pt>
    <dgm:pt modelId="{2AD65986-F159-4B7B-8916-2EB1D1D93200}">
      <dgm:prSet phldrT="[Текст]"/>
      <dgm:spPr/>
      <dgm:t>
        <a:bodyPr/>
        <a:lstStyle/>
        <a:p>
          <a:r>
            <a:rPr lang="ru-RU" dirty="0"/>
            <a:t>Земельный налог – 20 050,00 тысяч рублей</a:t>
          </a:r>
        </a:p>
      </dgm:t>
    </dgm:pt>
    <dgm:pt modelId="{442BB7F7-081D-4FB5-A8A6-0B78DD856293}" type="parTrans" cxnId="{7BA84582-79D2-4C13-ADB2-55EB6DAF2FE4}">
      <dgm:prSet/>
      <dgm:spPr/>
      <dgm:t>
        <a:bodyPr/>
        <a:lstStyle/>
        <a:p>
          <a:endParaRPr lang="ru-RU"/>
        </a:p>
      </dgm:t>
    </dgm:pt>
    <dgm:pt modelId="{3355EC4E-F2F1-4C7A-A533-D6E5BFA4DE9C}" type="sibTrans" cxnId="{7BA84582-79D2-4C13-ADB2-55EB6DAF2FE4}">
      <dgm:prSet/>
      <dgm:spPr/>
      <dgm:t>
        <a:bodyPr/>
        <a:lstStyle/>
        <a:p>
          <a:endParaRPr lang="ru-RU"/>
        </a:p>
      </dgm:t>
    </dgm:pt>
    <dgm:pt modelId="{EB0404ED-6D16-49AA-A59F-FB62E2B68EAA}">
      <dgm:prSet phldrT="[Текст]"/>
      <dgm:spPr/>
      <dgm:t>
        <a:bodyPr/>
        <a:lstStyle/>
        <a:p>
          <a:r>
            <a:rPr lang="ru-RU" dirty="0"/>
            <a:t>Налог на имущество физических лиц – 1 657,80 тысяч рублей</a:t>
          </a:r>
        </a:p>
      </dgm:t>
    </dgm:pt>
    <dgm:pt modelId="{C72BAE67-9AA4-43BC-ABB5-708A7DD1C3AD}" type="parTrans" cxnId="{51B165A5-D59B-45D0-A548-6C2F7860886B}">
      <dgm:prSet/>
      <dgm:spPr/>
      <dgm:t>
        <a:bodyPr/>
        <a:lstStyle/>
        <a:p>
          <a:endParaRPr lang="ru-RU"/>
        </a:p>
      </dgm:t>
    </dgm:pt>
    <dgm:pt modelId="{393104FA-7CC1-4DB0-9712-7B4197569320}" type="sibTrans" cxnId="{51B165A5-D59B-45D0-A548-6C2F7860886B}">
      <dgm:prSet/>
      <dgm:spPr/>
      <dgm:t>
        <a:bodyPr/>
        <a:lstStyle/>
        <a:p>
          <a:endParaRPr lang="ru-RU"/>
        </a:p>
      </dgm:t>
    </dgm:pt>
    <dgm:pt modelId="{488D7934-9A53-4F2D-A6E4-A59EE96AC749}" type="pres">
      <dgm:prSet presAssocID="{B53CF167-8759-4FB9-9FF6-62FA9C081021}" presName="Name0" presStyleCnt="0">
        <dgm:presLayoutVars>
          <dgm:chMax val="7"/>
          <dgm:chPref val="7"/>
          <dgm:dir/>
        </dgm:presLayoutVars>
      </dgm:prSet>
      <dgm:spPr/>
    </dgm:pt>
    <dgm:pt modelId="{D8FF2B88-7569-4D4B-B7A1-CEA868B8E6A1}" type="pres">
      <dgm:prSet presAssocID="{B53CF167-8759-4FB9-9FF6-62FA9C081021}" presName="Name1" presStyleCnt="0"/>
      <dgm:spPr/>
    </dgm:pt>
    <dgm:pt modelId="{C74B3D7B-6D6F-468B-A054-7857DF88B56F}" type="pres">
      <dgm:prSet presAssocID="{B53CF167-8759-4FB9-9FF6-62FA9C081021}" presName="cycle" presStyleCnt="0"/>
      <dgm:spPr/>
    </dgm:pt>
    <dgm:pt modelId="{9BE3DCF5-69EF-4D71-AFFD-04E99E6DD612}" type="pres">
      <dgm:prSet presAssocID="{B53CF167-8759-4FB9-9FF6-62FA9C081021}" presName="srcNode" presStyleLbl="node1" presStyleIdx="0" presStyleCnt="5"/>
      <dgm:spPr/>
    </dgm:pt>
    <dgm:pt modelId="{5416C788-B4E0-4CA0-B0C8-2446D6D9072D}" type="pres">
      <dgm:prSet presAssocID="{B53CF167-8759-4FB9-9FF6-62FA9C081021}" presName="conn" presStyleLbl="parChTrans1D2" presStyleIdx="0" presStyleCnt="1"/>
      <dgm:spPr/>
    </dgm:pt>
    <dgm:pt modelId="{C84C7590-6E95-4766-B85B-1596B9B1A2BA}" type="pres">
      <dgm:prSet presAssocID="{B53CF167-8759-4FB9-9FF6-62FA9C081021}" presName="extraNode" presStyleLbl="node1" presStyleIdx="0" presStyleCnt="5"/>
      <dgm:spPr/>
    </dgm:pt>
    <dgm:pt modelId="{7236DB59-7590-48B7-BEF3-CAF884DB554A}" type="pres">
      <dgm:prSet presAssocID="{B53CF167-8759-4FB9-9FF6-62FA9C081021}" presName="dstNode" presStyleLbl="node1" presStyleIdx="0" presStyleCnt="5"/>
      <dgm:spPr/>
    </dgm:pt>
    <dgm:pt modelId="{777CA8B4-84AA-4488-8495-550E88E87C63}" type="pres">
      <dgm:prSet presAssocID="{A1E513B7-ED39-4699-8386-39608091F34A}" presName="text_1" presStyleLbl="node1" presStyleIdx="0" presStyleCnt="5">
        <dgm:presLayoutVars>
          <dgm:bulletEnabled val="1"/>
        </dgm:presLayoutVars>
      </dgm:prSet>
      <dgm:spPr/>
    </dgm:pt>
    <dgm:pt modelId="{64CDA24A-BA1D-4FEC-B5F6-DCCCE0D587EA}" type="pres">
      <dgm:prSet presAssocID="{A1E513B7-ED39-4699-8386-39608091F34A}" presName="accent_1" presStyleCnt="0"/>
      <dgm:spPr/>
    </dgm:pt>
    <dgm:pt modelId="{C39914EA-3DFA-46C4-9010-DC3C710CC75C}" type="pres">
      <dgm:prSet presAssocID="{A1E513B7-ED39-4699-8386-39608091F34A}" presName="accentRepeatNode" presStyleLbl="solidFgAcc1" presStyleIdx="0" presStyleCnt="5"/>
      <dgm:spPr/>
    </dgm:pt>
    <dgm:pt modelId="{CAF243CE-2EED-4097-AA4D-19536ABB6D83}" type="pres">
      <dgm:prSet presAssocID="{3F46007B-4461-480A-9E6F-1A959A31B744}" presName="text_2" presStyleLbl="node1" presStyleIdx="1" presStyleCnt="5">
        <dgm:presLayoutVars>
          <dgm:bulletEnabled val="1"/>
        </dgm:presLayoutVars>
      </dgm:prSet>
      <dgm:spPr/>
    </dgm:pt>
    <dgm:pt modelId="{AF7FD8ED-441B-499D-BC1D-9FC37203F547}" type="pres">
      <dgm:prSet presAssocID="{3F46007B-4461-480A-9E6F-1A959A31B744}" presName="accent_2" presStyleCnt="0"/>
      <dgm:spPr/>
    </dgm:pt>
    <dgm:pt modelId="{53C632F3-D2EB-4C4D-895C-EB5E2FA6B5C6}" type="pres">
      <dgm:prSet presAssocID="{3F46007B-4461-480A-9E6F-1A959A31B744}" presName="accentRepeatNode" presStyleLbl="solidFgAcc1" presStyleIdx="1" presStyleCnt="5"/>
      <dgm:spPr/>
    </dgm:pt>
    <dgm:pt modelId="{EBAD4AB0-39C3-45EC-9884-D5462BADABBB}" type="pres">
      <dgm:prSet presAssocID="{CEEBB7A8-4A84-4781-9775-8C23C269C99A}" presName="text_3" presStyleLbl="node1" presStyleIdx="2" presStyleCnt="5">
        <dgm:presLayoutVars>
          <dgm:bulletEnabled val="1"/>
        </dgm:presLayoutVars>
      </dgm:prSet>
      <dgm:spPr/>
    </dgm:pt>
    <dgm:pt modelId="{6EAEE1FA-96F6-4ADD-9E11-3EA1F9708919}" type="pres">
      <dgm:prSet presAssocID="{CEEBB7A8-4A84-4781-9775-8C23C269C99A}" presName="accent_3" presStyleCnt="0"/>
      <dgm:spPr/>
    </dgm:pt>
    <dgm:pt modelId="{BF849824-7E3A-4295-BDF3-C80E191DCF81}" type="pres">
      <dgm:prSet presAssocID="{CEEBB7A8-4A84-4781-9775-8C23C269C99A}" presName="accentRepeatNode" presStyleLbl="solidFgAcc1" presStyleIdx="2" presStyleCnt="5"/>
      <dgm:spPr/>
    </dgm:pt>
    <dgm:pt modelId="{17D0BFDB-0530-48EB-91BF-2D6B3C7CED7F}" type="pres">
      <dgm:prSet presAssocID="{EB0404ED-6D16-49AA-A59F-FB62E2B68EAA}" presName="text_4" presStyleLbl="node1" presStyleIdx="3" presStyleCnt="5">
        <dgm:presLayoutVars>
          <dgm:bulletEnabled val="1"/>
        </dgm:presLayoutVars>
      </dgm:prSet>
      <dgm:spPr/>
    </dgm:pt>
    <dgm:pt modelId="{E94AC7ED-2F21-4B37-94CB-2ED89502CADE}" type="pres">
      <dgm:prSet presAssocID="{EB0404ED-6D16-49AA-A59F-FB62E2B68EAA}" presName="accent_4" presStyleCnt="0"/>
      <dgm:spPr/>
    </dgm:pt>
    <dgm:pt modelId="{92FDE740-88F4-4AD9-A0D6-E6930C933349}" type="pres">
      <dgm:prSet presAssocID="{EB0404ED-6D16-49AA-A59F-FB62E2B68EAA}" presName="accentRepeatNode" presStyleLbl="solidFgAcc1" presStyleIdx="3" presStyleCnt="5"/>
      <dgm:spPr/>
    </dgm:pt>
    <dgm:pt modelId="{B55FF04F-08A9-4641-8DF5-79A8681D1F67}" type="pres">
      <dgm:prSet presAssocID="{2AD65986-F159-4B7B-8916-2EB1D1D93200}" presName="text_5" presStyleLbl="node1" presStyleIdx="4" presStyleCnt="5">
        <dgm:presLayoutVars>
          <dgm:bulletEnabled val="1"/>
        </dgm:presLayoutVars>
      </dgm:prSet>
      <dgm:spPr/>
    </dgm:pt>
    <dgm:pt modelId="{84D1A526-521E-4E04-879D-4E8979EB62C7}" type="pres">
      <dgm:prSet presAssocID="{2AD65986-F159-4B7B-8916-2EB1D1D93200}" presName="accent_5" presStyleCnt="0"/>
      <dgm:spPr/>
    </dgm:pt>
    <dgm:pt modelId="{1CDC64FE-49BF-4A6C-A66A-D12932757F55}" type="pres">
      <dgm:prSet presAssocID="{2AD65986-F159-4B7B-8916-2EB1D1D93200}" presName="accentRepeatNode" presStyleLbl="solidFgAcc1" presStyleIdx="4" presStyleCnt="5"/>
      <dgm:spPr/>
    </dgm:pt>
  </dgm:ptLst>
  <dgm:cxnLst>
    <dgm:cxn modelId="{414FC932-8133-40B3-82F3-036D8BF4C46C}" type="presOf" srcId="{EB0404ED-6D16-49AA-A59F-FB62E2B68EAA}" destId="{17D0BFDB-0530-48EB-91BF-2D6B3C7CED7F}" srcOrd="0" destOrd="0" presId="urn:microsoft.com/office/officeart/2008/layout/VerticalCurvedList"/>
    <dgm:cxn modelId="{0F12EC63-C086-44A7-9647-D7EA4A1D7B9F}" srcId="{B53CF167-8759-4FB9-9FF6-62FA9C081021}" destId="{A1E513B7-ED39-4699-8386-39608091F34A}" srcOrd="0" destOrd="0" parTransId="{D75F89E6-A4A0-47DA-8A00-DBF42540A372}" sibTransId="{EE1BB030-49D7-4ACE-B045-40632FA84DB4}"/>
    <dgm:cxn modelId="{35C71649-2A4E-4B76-B03E-7B06F13E2475}" type="presOf" srcId="{3F46007B-4461-480A-9E6F-1A959A31B744}" destId="{CAF243CE-2EED-4097-AA4D-19536ABB6D83}" srcOrd="0" destOrd="0" presId="urn:microsoft.com/office/officeart/2008/layout/VerticalCurvedList"/>
    <dgm:cxn modelId="{323EB66B-E454-4223-82A9-06C48583FAC6}" type="presOf" srcId="{2AD65986-F159-4B7B-8916-2EB1D1D93200}" destId="{B55FF04F-08A9-4641-8DF5-79A8681D1F67}" srcOrd="0" destOrd="0" presId="urn:microsoft.com/office/officeart/2008/layout/VerticalCurvedList"/>
    <dgm:cxn modelId="{EC86364F-5F16-41BF-BFA7-C5B215E90328}" srcId="{B53CF167-8759-4FB9-9FF6-62FA9C081021}" destId="{3F46007B-4461-480A-9E6F-1A959A31B744}" srcOrd="1" destOrd="0" parTransId="{6A88FBED-E390-4128-A1C4-3A340F952421}" sibTransId="{98307561-5C40-4C6C-B2BD-B748DA820EBE}"/>
    <dgm:cxn modelId="{091F437A-B734-4F51-A0BA-CE422B064605}" type="presOf" srcId="{A1E513B7-ED39-4699-8386-39608091F34A}" destId="{777CA8B4-84AA-4488-8495-550E88E87C63}" srcOrd="0" destOrd="0" presId="urn:microsoft.com/office/officeart/2008/layout/VerticalCurvedList"/>
    <dgm:cxn modelId="{7BA84582-79D2-4C13-ADB2-55EB6DAF2FE4}" srcId="{B53CF167-8759-4FB9-9FF6-62FA9C081021}" destId="{2AD65986-F159-4B7B-8916-2EB1D1D93200}" srcOrd="4" destOrd="0" parTransId="{442BB7F7-081D-4FB5-A8A6-0B78DD856293}" sibTransId="{3355EC4E-F2F1-4C7A-A533-D6E5BFA4DE9C}"/>
    <dgm:cxn modelId="{9D30EA83-4A9D-4F5A-B42E-AAFEF7D32EAB}" type="presOf" srcId="{B53CF167-8759-4FB9-9FF6-62FA9C081021}" destId="{488D7934-9A53-4F2D-A6E4-A59EE96AC749}" srcOrd="0" destOrd="0" presId="urn:microsoft.com/office/officeart/2008/layout/VerticalCurvedList"/>
    <dgm:cxn modelId="{EA14929D-70D5-4EEE-9E56-A4CC31AD96EE}" type="presOf" srcId="{CEEBB7A8-4A84-4781-9775-8C23C269C99A}" destId="{EBAD4AB0-39C3-45EC-9884-D5462BADABBB}" srcOrd="0" destOrd="0" presId="urn:microsoft.com/office/officeart/2008/layout/VerticalCurvedList"/>
    <dgm:cxn modelId="{51B165A5-D59B-45D0-A548-6C2F7860886B}" srcId="{B53CF167-8759-4FB9-9FF6-62FA9C081021}" destId="{EB0404ED-6D16-49AA-A59F-FB62E2B68EAA}" srcOrd="3" destOrd="0" parTransId="{C72BAE67-9AA4-43BC-ABB5-708A7DD1C3AD}" sibTransId="{393104FA-7CC1-4DB0-9712-7B4197569320}"/>
    <dgm:cxn modelId="{67C8F9B6-E69C-4BE2-9F61-377B7AF847E7}" srcId="{B53CF167-8759-4FB9-9FF6-62FA9C081021}" destId="{CEEBB7A8-4A84-4781-9775-8C23C269C99A}" srcOrd="2" destOrd="0" parTransId="{699E4A05-221E-4C5E-BB48-554813AF295D}" sibTransId="{5347DAC9-FA85-4489-8175-ABC70C1363C3}"/>
    <dgm:cxn modelId="{C8C7D0E5-BB1B-41F5-9C1A-BC793CC1C85C}" type="presOf" srcId="{EE1BB030-49D7-4ACE-B045-40632FA84DB4}" destId="{5416C788-B4E0-4CA0-B0C8-2446D6D9072D}" srcOrd="0" destOrd="0" presId="urn:microsoft.com/office/officeart/2008/layout/VerticalCurvedList"/>
    <dgm:cxn modelId="{71F2934E-2B9C-4A3C-AD1B-868E3E73500F}" type="presParOf" srcId="{488D7934-9A53-4F2D-A6E4-A59EE96AC749}" destId="{D8FF2B88-7569-4D4B-B7A1-CEA868B8E6A1}" srcOrd="0" destOrd="0" presId="urn:microsoft.com/office/officeart/2008/layout/VerticalCurvedList"/>
    <dgm:cxn modelId="{C2E96AD5-C164-49F9-BE4F-16ED19E6C06F}" type="presParOf" srcId="{D8FF2B88-7569-4D4B-B7A1-CEA868B8E6A1}" destId="{C74B3D7B-6D6F-468B-A054-7857DF88B56F}" srcOrd="0" destOrd="0" presId="urn:microsoft.com/office/officeart/2008/layout/VerticalCurvedList"/>
    <dgm:cxn modelId="{BAC30F12-C5F2-410D-99B6-7B852384DD6B}" type="presParOf" srcId="{C74B3D7B-6D6F-468B-A054-7857DF88B56F}" destId="{9BE3DCF5-69EF-4D71-AFFD-04E99E6DD612}" srcOrd="0" destOrd="0" presId="urn:microsoft.com/office/officeart/2008/layout/VerticalCurvedList"/>
    <dgm:cxn modelId="{4F916ADC-19FA-4166-98D1-F47BDDA14DFF}" type="presParOf" srcId="{C74B3D7B-6D6F-468B-A054-7857DF88B56F}" destId="{5416C788-B4E0-4CA0-B0C8-2446D6D9072D}" srcOrd="1" destOrd="0" presId="urn:microsoft.com/office/officeart/2008/layout/VerticalCurvedList"/>
    <dgm:cxn modelId="{0FE93070-BD89-44B7-B22E-275073377959}" type="presParOf" srcId="{C74B3D7B-6D6F-468B-A054-7857DF88B56F}" destId="{C84C7590-6E95-4766-B85B-1596B9B1A2BA}" srcOrd="2" destOrd="0" presId="urn:microsoft.com/office/officeart/2008/layout/VerticalCurvedList"/>
    <dgm:cxn modelId="{9933B44C-5D82-4F01-8F24-5BFCA5974BD4}" type="presParOf" srcId="{C74B3D7B-6D6F-468B-A054-7857DF88B56F}" destId="{7236DB59-7590-48B7-BEF3-CAF884DB554A}" srcOrd="3" destOrd="0" presId="urn:microsoft.com/office/officeart/2008/layout/VerticalCurvedList"/>
    <dgm:cxn modelId="{B19086A2-6C99-49E2-98DC-4B915EDF6900}" type="presParOf" srcId="{D8FF2B88-7569-4D4B-B7A1-CEA868B8E6A1}" destId="{777CA8B4-84AA-4488-8495-550E88E87C63}" srcOrd="1" destOrd="0" presId="urn:microsoft.com/office/officeart/2008/layout/VerticalCurvedList"/>
    <dgm:cxn modelId="{B7F56A78-75EE-4C96-B98B-24C08AD237B0}" type="presParOf" srcId="{D8FF2B88-7569-4D4B-B7A1-CEA868B8E6A1}" destId="{64CDA24A-BA1D-4FEC-B5F6-DCCCE0D587EA}" srcOrd="2" destOrd="0" presId="urn:microsoft.com/office/officeart/2008/layout/VerticalCurvedList"/>
    <dgm:cxn modelId="{4DDCD6C2-EAF8-4806-BD80-ABFB25205197}" type="presParOf" srcId="{64CDA24A-BA1D-4FEC-B5F6-DCCCE0D587EA}" destId="{C39914EA-3DFA-46C4-9010-DC3C710CC75C}" srcOrd="0" destOrd="0" presId="urn:microsoft.com/office/officeart/2008/layout/VerticalCurvedList"/>
    <dgm:cxn modelId="{A23C079B-1ADA-45D9-93ED-51EEF8EF5F70}" type="presParOf" srcId="{D8FF2B88-7569-4D4B-B7A1-CEA868B8E6A1}" destId="{CAF243CE-2EED-4097-AA4D-19536ABB6D83}" srcOrd="3" destOrd="0" presId="urn:microsoft.com/office/officeart/2008/layout/VerticalCurvedList"/>
    <dgm:cxn modelId="{EB5A1220-7DFB-480C-8DCF-553EB18B0993}" type="presParOf" srcId="{D8FF2B88-7569-4D4B-B7A1-CEA868B8E6A1}" destId="{AF7FD8ED-441B-499D-BC1D-9FC37203F547}" srcOrd="4" destOrd="0" presId="urn:microsoft.com/office/officeart/2008/layout/VerticalCurvedList"/>
    <dgm:cxn modelId="{DD9F1853-55DE-4BAD-AABF-BC9F97A3088E}" type="presParOf" srcId="{AF7FD8ED-441B-499D-BC1D-9FC37203F547}" destId="{53C632F3-D2EB-4C4D-895C-EB5E2FA6B5C6}" srcOrd="0" destOrd="0" presId="urn:microsoft.com/office/officeart/2008/layout/VerticalCurvedList"/>
    <dgm:cxn modelId="{A62B4918-B986-4A0F-BBBC-6482E1DCB363}" type="presParOf" srcId="{D8FF2B88-7569-4D4B-B7A1-CEA868B8E6A1}" destId="{EBAD4AB0-39C3-45EC-9884-D5462BADABBB}" srcOrd="5" destOrd="0" presId="urn:microsoft.com/office/officeart/2008/layout/VerticalCurvedList"/>
    <dgm:cxn modelId="{A0F6AFDB-6657-4AB1-8CDB-D17DE11D61D3}" type="presParOf" srcId="{D8FF2B88-7569-4D4B-B7A1-CEA868B8E6A1}" destId="{6EAEE1FA-96F6-4ADD-9E11-3EA1F9708919}" srcOrd="6" destOrd="0" presId="urn:microsoft.com/office/officeart/2008/layout/VerticalCurvedList"/>
    <dgm:cxn modelId="{164F7BD6-7F5F-4744-8ABE-B13DEA2A8C0B}" type="presParOf" srcId="{6EAEE1FA-96F6-4ADD-9E11-3EA1F9708919}" destId="{BF849824-7E3A-4295-BDF3-C80E191DCF81}" srcOrd="0" destOrd="0" presId="urn:microsoft.com/office/officeart/2008/layout/VerticalCurvedList"/>
    <dgm:cxn modelId="{533BDA8E-AA3F-4E6E-AF45-5657001BA074}" type="presParOf" srcId="{D8FF2B88-7569-4D4B-B7A1-CEA868B8E6A1}" destId="{17D0BFDB-0530-48EB-91BF-2D6B3C7CED7F}" srcOrd="7" destOrd="0" presId="urn:microsoft.com/office/officeart/2008/layout/VerticalCurvedList"/>
    <dgm:cxn modelId="{A216349F-8F65-4B48-A913-CA11D1178A4F}" type="presParOf" srcId="{D8FF2B88-7569-4D4B-B7A1-CEA868B8E6A1}" destId="{E94AC7ED-2F21-4B37-94CB-2ED89502CADE}" srcOrd="8" destOrd="0" presId="urn:microsoft.com/office/officeart/2008/layout/VerticalCurvedList"/>
    <dgm:cxn modelId="{65FB4E98-F39A-4B9E-89C2-F2572A2F17A0}" type="presParOf" srcId="{E94AC7ED-2F21-4B37-94CB-2ED89502CADE}" destId="{92FDE740-88F4-4AD9-A0D6-E6930C933349}" srcOrd="0" destOrd="0" presId="urn:microsoft.com/office/officeart/2008/layout/VerticalCurvedList"/>
    <dgm:cxn modelId="{754803A5-C131-4048-8B5E-71050CF03DC5}" type="presParOf" srcId="{D8FF2B88-7569-4D4B-B7A1-CEA868B8E6A1}" destId="{B55FF04F-08A9-4641-8DF5-79A8681D1F67}" srcOrd="9" destOrd="0" presId="urn:microsoft.com/office/officeart/2008/layout/VerticalCurvedList"/>
    <dgm:cxn modelId="{39623FAA-D1BE-4B74-9EDD-EC61A296AD6A}" type="presParOf" srcId="{D8FF2B88-7569-4D4B-B7A1-CEA868B8E6A1}" destId="{84D1A526-521E-4E04-879D-4E8979EB62C7}" srcOrd="10" destOrd="0" presId="urn:microsoft.com/office/officeart/2008/layout/VerticalCurvedList"/>
    <dgm:cxn modelId="{89DAAAC5-F618-45B9-9830-BA8A63E71FA6}" type="presParOf" srcId="{84D1A526-521E-4E04-879D-4E8979EB62C7}" destId="{1CDC64FE-49BF-4A6C-A66A-D12932757F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E4306D-03B9-41B6-8BAD-8D1038C2A6CA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0637A6A6-7BBC-487C-9524-6CCC2417AF71}">
      <dgm:prSet phldrT="[Текст]"/>
      <dgm:spPr/>
      <dgm:t>
        <a:bodyPr/>
        <a:lstStyle/>
        <a:p>
          <a:r>
            <a:rPr lang="ru-RU" dirty="0"/>
            <a:t>Доходы от использования муниципального имущества – 144 ,50 тысяч рублей</a:t>
          </a:r>
        </a:p>
      </dgm:t>
    </dgm:pt>
    <dgm:pt modelId="{A270A99F-2C2B-4DC8-8D20-913AE3AA3C44}" type="parTrans" cxnId="{B5A3B8BE-D7AC-4139-B3E5-3ABFF10C9CF5}">
      <dgm:prSet/>
      <dgm:spPr/>
      <dgm:t>
        <a:bodyPr/>
        <a:lstStyle/>
        <a:p>
          <a:endParaRPr lang="ru-RU"/>
        </a:p>
      </dgm:t>
    </dgm:pt>
    <dgm:pt modelId="{7B1F1275-72EC-48AD-93C7-04B739E14EFD}" type="sibTrans" cxnId="{B5A3B8BE-D7AC-4139-B3E5-3ABFF10C9CF5}">
      <dgm:prSet/>
      <dgm:spPr/>
      <dgm:t>
        <a:bodyPr/>
        <a:lstStyle/>
        <a:p>
          <a:endParaRPr lang="ru-RU"/>
        </a:p>
      </dgm:t>
    </dgm:pt>
    <dgm:pt modelId="{34EB0981-87CA-49D2-87B8-AD6F0327B7B8}">
      <dgm:prSet/>
      <dgm:spPr/>
      <dgm:t>
        <a:bodyPr/>
        <a:lstStyle/>
        <a:p>
          <a:r>
            <a:rPr lang="ru-RU" dirty="0"/>
            <a:t>Доходы от оказания муниципальных услуг и компенсации затрат – 893,23 тысяч рублей</a:t>
          </a:r>
        </a:p>
      </dgm:t>
    </dgm:pt>
    <dgm:pt modelId="{DD7A83C3-DF5E-4773-9549-0624C8B32B25}" type="parTrans" cxnId="{668B0EFB-6166-415D-AC6A-02590ACBEEC8}">
      <dgm:prSet/>
      <dgm:spPr/>
      <dgm:t>
        <a:bodyPr/>
        <a:lstStyle/>
        <a:p>
          <a:endParaRPr lang="ru-RU"/>
        </a:p>
      </dgm:t>
    </dgm:pt>
    <dgm:pt modelId="{EF9B61B9-B1A7-4A65-B481-90F12DCDDEF6}" type="sibTrans" cxnId="{668B0EFB-6166-415D-AC6A-02590ACBEEC8}">
      <dgm:prSet/>
      <dgm:spPr/>
      <dgm:t>
        <a:bodyPr/>
        <a:lstStyle/>
        <a:p>
          <a:endParaRPr lang="ru-RU"/>
        </a:p>
      </dgm:t>
    </dgm:pt>
    <dgm:pt modelId="{0A034902-B3D7-42A4-BBA2-F678C4F8118D}" type="pres">
      <dgm:prSet presAssocID="{81E4306D-03B9-41B6-8BAD-8D1038C2A6CA}" presName="linearFlow" presStyleCnt="0">
        <dgm:presLayoutVars>
          <dgm:dir/>
          <dgm:resizeHandles val="exact"/>
        </dgm:presLayoutVars>
      </dgm:prSet>
      <dgm:spPr/>
    </dgm:pt>
    <dgm:pt modelId="{AE433D5C-3FDC-48B1-98FB-3F7E51961D81}" type="pres">
      <dgm:prSet presAssocID="{0637A6A6-7BBC-487C-9524-6CCC2417AF71}" presName="composite" presStyleCnt="0"/>
      <dgm:spPr/>
    </dgm:pt>
    <dgm:pt modelId="{196E3745-72FC-4968-9257-DA0648661A28}" type="pres">
      <dgm:prSet presAssocID="{0637A6A6-7BBC-487C-9524-6CCC2417AF71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</dgm:pt>
    <dgm:pt modelId="{2661E040-78EE-4937-895F-57BB0841C3CE}" type="pres">
      <dgm:prSet presAssocID="{0637A6A6-7BBC-487C-9524-6CCC2417AF71}" presName="txShp" presStyleLbl="node1" presStyleIdx="0" presStyleCnt="2">
        <dgm:presLayoutVars>
          <dgm:bulletEnabled val="1"/>
        </dgm:presLayoutVars>
      </dgm:prSet>
      <dgm:spPr/>
    </dgm:pt>
    <dgm:pt modelId="{E6DFEF0A-B98A-44D1-8102-DB37E7ECA869}" type="pres">
      <dgm:prSet presAssocID="{7B1F1275-72EC-48AD-93C7-04B739E14EFD}" presName="spacing" presStyleCnt="0"/>
      <dgm:spPr/>
    </dgm:pt>
    <dgm:pt modelId="{81D173E0-03CE-4156-92B2-CE38041DAC55}" type="pres">
      <dgm:prSet presAssocID="{34EB0981-87CA-49D2-87B8-AD6F0327B7B8}" presName="composite" presStyleCnt="0"/>
      <dgm:spPr/>
    </dgm:pt>
    <dgm:pt modelId="{16026B04-9F9F-4EE5-A819-DDD5D6B2C3E0}" type="pres">
      <dgm:prSet presAssocID="{34EB0981-87CA-49D2-87B8-AD6F0327B7B8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68E6748-4F78-4BE0-990E-69D277C57183}" type="pres">
      <dgm:prSet presAssocID="{34EB0981-87CA-49D2-87B8-AD6F0327B7B8}" presName="txShp" presStyleLbl="node1" presStyleIdx="1" presStyleCnt="2">
        <dgm:presLayoutVars>
          <dgm:bulletEnabled val="1"/>
        </dgm:presLayoutVars>
      </dgm:prSet>
      <dgm:spPr/>
    </dgm:pt>
  </dgm:ptLst>
  <dgm:cxnLst>
    <dgm:cxn modelId="{346B7E6E-2118-450C-BF17-6216144311DE}" type="presOf" srcId="{34EB0981-87CA-49D2-87B8-AD6F0327B7B8}" destId="{D68E6748-4F78-4BE0-990E-69D277C57183}" srcOrd="0" destOrd="0" presId="urn:microsoft.com/office/officeart/2005/8/layout/vList3"/>
    <dgm:cxn modelId="{E441069E-FFED-4CC1-AEBF-77A87393B91E}" type="presOf" srcId="{0637A6A6-7BBC-487C-9524-6CCC2417AF71}" destId="{2661E040-78EE-4937-895F-57BB0841C3CE}" srcOrd="0" destOrd="0" presId="urn:microsoft.com/office/officeart/2005/8/layout/vList3"/>
    <dgm:cxn modelId="{352AFDB1-FCEC-4C09-B264-0DC93FB556CD}" type="presOf" srcId="{81E4306D-03B9-41B6-8BAD-8D1038C2A6CA}" destId="{0A034902-B3D7-42A4-BBA2-F678C4F8118D}" srcOrd="0" destOrd="0" presId="urn:microsoft.com/office/officeart/2005/8/layout/vList3"/>
    <dgm:cxn modelId="{B5A3B8BE-D7AC-4139-B3E5-3ABFF10C9CF5}" srcId="{81E4306D-03B9-41B6-8BAD-8D1038C2A6CA}" destId="{0637A6A6-7BBC-487C-9524-6CCC2417AF71}" srcOrd="0" destOrd="0" parTransId="{A270A99F-2C2B-4DC8-8D20-913AE3AA3C44}" sibTransId="{7B1F1275-72EC-48AD-93C7-04B739E14EFD}"/>
    <dgm:cxn modelId="{668B0EFB-6166-415D-AC6A-02590ACBEEC8}" srcId="{81E4306D-03B9-41B6-8BAD-8D1038C2A6CA}" destId="{34EB0981-87CA-49D2-87B8-AD6F0327B7B8}" srcOrd="1" destOrd="0" parTransId="{DD7A83C3-DF5E-4773-9549-0624C8B32B25}" sibTransId="{EF9B61B9-B1A7-4A65-B481-90F12DCDDEF6}"/>
    <dgm:cxn modelId="{387E3CD8-3538-43FF-803B-2319AC9AA6EC}" type="presParOf" srcId="{0A034902-B3D7-42A4-BBA2-F678C4F8118D}" destId="{AE433D5C-3FDC-48B1-98FB-3F7E51961D81}" srcOrd="0" destOrd="0" presId="urn:microsoft.com/office/officeart/2005/8/layout/vList3"/>
    <dgm:cxn modelId="{7B364AB8-B241-451E-A0E5-236BE8DB37F1}" type="presParOf" srcId="{AE433D5C-3FDC-48B1-98FB-3F7E51961D81}" destId="{196E3745-72FC-4968-9257-DA0648661A28}" srcOrd="0" destOrd="0" presId="urn:microsoft.com/office/officeart/2005/8/layout/vList3"/>
    <dgm:cxn modelId="{7E9DA14C-F435-45C8-9496-8DE721440EB8}" type="presParOf" srcId="{AE433D5C-3FDC-48B1-98FB-3F7E51961D81}" destId="{2661E040-78EE-4937-895F-57BB0841C3CE}" srcOrd="1" destOrd="0" presId="urn:microsoft.com/office/officeart/2005/8/layout/vList3"/>
    <dgm:cxn modelId="{1EAECC79-B8FC-4ECD-8860-FE0226D97ECF}" type="presParOf" srcId="{0A034902-B3D7-42A4-BBA2-F678C4F8118D}" destId="{E6DFEF0A-B98A-44D1-8102-DB37E7ECA869}" srcOrd="1" destOrd="0" presId="urn:microsoft.com/office/officeart/2005/8/layout/vList3"/>
    <dgm:cxn modelId="{DD0664D9-A2DD-48A3-9BB7-03F80A2C49E1}" type="presParOf" srcId="{0A034902-B3D7-42A4-BBA2-F678C4F8118D}" destId="{81D173E0-03CE-4156-92B2-CE38041DAC55}" srcOrd="2" destOrd="0" presId="urn:microsoft.com/office/officeart/2005/8/layout/vList3"/>
    <dgm:cxn modelId="{67DBC5D7-BFC5-4108-9FA3-148540D1C218}" type="presParOf" srcId="{81D173E0-03CE-4156-92B2-CE38041DAC55}" destId="{16026B04-9F9F-4EE5-A819-DDD5D6B2C3E0}" srcOrd="0" destOrd="0" presId="urn:microsoft.com/office/officeart/2005/8/layout/vList3"/>
    <dgm:cxn modelId="{89AC9FD9-F5B0-4956-BF8A-8DBFCB66D8F5}" type="presParOf" srcId="{81D173E0-03CE-4156-92B2-CE38041DAC55}" destId="{D68E6748-4F78-4BE0-990E-69D277C571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9CF68-1154-46D6-984C-830639E2BF0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7F3411-53BC-4816-A7AC-6AF3B9529EA9}">
      <dgm:prSet phldrT="[Текст]"/>
      <dgm:spPr>
        <a:ln>
          <a:solidFill>
            <a:schemeClr val="lt1">
              <a:hueOff val="0"/>
              <a:satOff val="0"/>
              <a:lumOff val="0"/>
              <a:alpha val="79000"/>
            </a:schemeClr>
          </a:solidFill>
        </a:ln>
      </dgm:spPr>
      <dgm:t>
        <a:bodyPr/>
        <a:lstStyle/>
        <a:p>
          <a:r>
            <a:rPr lang="ru-RU" dirty="0"/>
            <a:t>БЕЗВОЗМЕЗДНЫЕ ПОСТУПЛЕНИЯ 28 277,04 тысяч рублей</a:t>
          </a:r>
        </a:p>
      </dgm:t>
    </dgm:pt>
    <dgm:pt modelId="{4722E2A3-D146-44E2-A816-D413C39FAC82}" type="parTrans" cxnId="{D3FDD1F3-1B42-4809-A1E2-056C32C43E2E}">
      <dgm:prSet/>
      <dgm:spPr/>
      <dgm:t>
        <a:bodyPr/>
        <a:lstStyle/>
        <a:p>
          <a:endParaRPr lang="ru-RU"/>
        </a:p>
      </dgm:t>
    </dgm:pt>
    <dgm:pt modelId="{5BBD6BCB-304F-4081-B282-6424E45C9BB3}" type="sibTrans" cxnId="{D3FDD1F3-1B42-4809-A1E2-056C32C43E2E}">
      <dgm:prSet/>
      <dgm:spPr/>
      <dgm:t>
        <a:bodyPr/>
        <a:lstStyle/>
        <a:p>
          <a:endParaRPr lang="ru-RU"/>
        </a:p>
      </dgm:t>
    </dgm:pt>
    <dgm:pt modelId="{1DE6B878-A2E0-412E-844D-2A624115C697}">
      <dgm:prSet phldrT="[Текст]"/>
      <dgm:spPr/>
      <dgm:t>
        <a:bodyPr/>
        <a:lstStyle/>
        <a:p>
          <a:r>
            <a:rPr lang="ru-RU" dirty="0"/>
            <a:t>Дотации – 17 041,50 тысяч рублей</a:t>
          </a:r>
        </a:p>
      </dgm:t>
    </dgm:pt>
    <dgm:pt modelId="{918AB49D-2473-4721-9A56-D86CB223667C}" type="parTrans" cxnId="{D5AA176B-8A96-477D-B60A-224310EF9132}">
      <dgm:prSet/>
      <dgm:spPr/>
      <dgm:t>
        <a:bodyPr/>
        <a:lstStyle/>
        <a:p>
          <a:endParaRPr lang="ru-RU"/>
        </a:p>
      </dgm:t>
    </dgm:pt>
    <dgm:pt modelId="{0E3D6851-DF6E-41BE-BDA8-C6B74A470311}" type="sibTrans" cxnId="{D5AA176B-8A96-477D-B60A-224310EF9132}">
      <dgm:prSet/>
      <dgm:spPr/>
      <dgm:t>
        <a:bodyPr/>
        <a:lstStyle/>
        <a:p>
          <a:endParaRPr lang="ru-RU"/>
        </a:p>
      </dgm:t>
    </dgm:pt>
    <dgm:pt modelId="{92D32C69-B458-41EE-85CD-6B0EC9B00727}">
      <dgm:prSet phldrT="[Текст]"/>
      <dgm:spPr/>
      <dgm:t>
        <a:bodyPr/>
        <a:lstStyle/>
        <a:p>
          <a:r>
            <a:rPr lang="ru-RU" dirty="0"/>
            <a:t>Субсидии – 10 934,62 тысяч рублей</a:t>
          </a:r>
        </a:p>
      </dgm:t>
    </dgm:pt>
    <dgm:pt modelId="{156D9875-8EAF-483D-8109-752E918B8C03}" type="parTrans" cxnId="{83AC8AC4-9197-471B-BACA-1EE4203FDFDB}">
      <dgm:prSet/>
      <dgm:spPr/>
      <dgm:t>
        <a:bodyPr/>
        <a:lstStyle/>
        <a:p>
          <a:endParaRPr lang="ru-RU"/>
        </a:p>
      </dgm:t>
    </dgm:pt>
    <dgm:pt modelId="{82EF6DA1-0F31-44A8-A2BB-1BDA5232F701}" type="sibTrans" cxnId="{83AC8AC4-9197-471B-BACA-1EE4203FDFDB}">
      <dgm:prSet/>
      <dgm:spPr/>
      <dgm:t>
        <a:bodyPr/>
        <a:lstStyle/>
        <a:p>
          <a:endParaRPr lang="ru-RU"/>
        </a:p>
      </dgm:t>
    </dgm:pt>
    <dgm:pt modelId="{CDE1D7C4-2162-43F7-A9F9-FAF107B40144}">
      <dgm:prSet phldrT="[Текст]"/>
      <dgm:spPr/>
      <dgm:t>
        <a:bodyPr/>
        <a:lstStyle/>
        <a:p>
          <a:r>
            <a:rPr lang="ru-RU" dirty="0"/>
            <a:t>Субвенции – 300,92 тысяч рублей</a:t>
          </a:r>
        </a:p>
      </dgm:t>
    </dgm:pt>
    <dgm:pt modelId="{1CAD081A-A7AE-41B0-9BDA-94D089371BC9}" type="parTrans" cxnId="{0606A816-F635-49B6-9716-F721571455DC}">
      <dgm:prSet/>
      <dgm:spPr/>
      <dgm:t>
        <a:bodyPr/>
        <a:lstStyle/>
        <a:p>
          <a:endParaRPr lang="ru-RU"/>
        </a:p>
      </dgm:t>
    </dgm:pt>
    <dgm:pt modelId="{D19EF89F-EA5A-497C-81D1-FC6269C374ED}" type="sibTrans" cxnId="{0606A816-F635-49B6-9716-F721571455DC}">
      <dgm:prSet/>
      <dgm:spPr/>
      <dgm:t>
        <a:bodyPr/>
        <a:lstStyle/>
        <a:p>
          <a:endParaRPr lang="ru-RU"/>
        </a:p>
      </dgm:t>
    </dgm:pt>
    <dgm:pt modelId="{EE23E6C8-E096-4907-8FA8-9746E98ED0D2}" type="pres">
      <dgm:prSet presAssocID="{6E69CF68-1154-46D6-984C-830639E2BF0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961085-0137-49AD-8E25-C176596DACB8}" type="pres">
      <dgm:prSet presAssocID="{FF7F3411-53BC-4816-A7AC-6AF3B9529EA9}" presName="root1" presStyleCnt="0"/>
      <dgm:spPr/>
    </dgm:pt>
    <dgm:pt modelId="{E82AF02C-5194-4E37-8866-4BBD73B4A22D}" type="pres">
      <dgm:prSet presAssocID="{FF7F3411-53BC-4816-A7AC-6AF3B9529EA9}" presName="LevelOneTextNode" presStyleLbl="node0" presStyleIdx="0" presStyleCnt="1">
        <dgm:presLayoutVars>
          <dgm:chPref val="3"/>
        </dgm:presLayoutVars>
      </dgm:prSet>
      <dgm:spPr/>
    </dgm:pt>
    <dgm:pt modelId="{A71A623E-7489-4241-88AC-1CAA23F4F644}" type="pres">
      <dgm:prSet presAssocID="{FF7F3411-53BC-4816-A7AC-6AF3B9529EA9}" presName="level2hierChild" presStyleCnt="0"/>
      <dgm:spPr/>
    </dgm:pt>
    <dgm:pt modelId="{1221F5A8-DC75-4A50-B926-3B5975372BC4}" type="pres">
      <dgm:prSet presAssocID="{918AB49D-2473-4721-9A56-D86CB223667C}" presName="conn2-1" presStyleLbl="parChTrans1D2" presStyleIdx="0" presStyleCnt="3"/>
      <dgm:spPr/>
    </dgm:pt>
    <dgm:pt modelId="{404B4D90-3FCE-4417-B557-03A63E2D65E7}" type="pres">
      <dgm:prSet presAssocID="{918AB49D-2473-4721-9A56-D86CB223667C}" presName="connTx" presStyleLbl="parChTrans1D2" presStyleIdx="0" presStyleCnt="3"/>
      <dgm:spPr/>
    </dgm:pt>
    <dgm:pt modelId="{4C96B016-02DF-4DC6-91AC-BC71EC059289}" type="pres">
      <dgm:prSet presAssocID="{1DE6B878-A2E0-412E-844D-2A624115C697}" presName="root2" presStyleCnt="0"/>
      <dgm:spPr/>
    </dgm:pt>
    <dgm:pt modelId="{C42D1F77-4BBE-474E-AA9D-CB36C86CECD0}" type="pres">
      <dgm:prSet presAssocID="{1DE6B878-A2E0-412E-844D-2A624115C697}" presName="LevelTwoTextNode" presStyleLbl="node2" presStyleIdx="0" presStyleCnt="3">
        <dgm:presLayoutVars>
          <dgm:chPref val="3"/>
        </dgm:presLayoutVars>
      </dgm:prSet>
      <dgm:spPr/>
    </dgm:pt>
    <dgm:pt modelId="{7D226D9A-65FE-4838-88E1-840AB42B63C7}" type="pres">
      <dgm:prSet presAssocID="{1DE6B878-A2E0-412E-844D-2A624115C697}" presName="level3hierChild" presStyleCnt="0"/>
      <dgm:spPr/>
    </dgm:pt>
    <dgm:pt modelId="{FE6785B2-C705-4CF4-A8AA-E1B6C4CD4D20}" type="pres">
      <dgm:prSet presAssocID="{156D9875-8EAF-483D-8109-752E918B8C03}" presName="conn2-1" presStyleLbl="parChTrans1D2" presStyleIdx="1" presStyleCnt="3"/>
      <dgm:spPr/>
    </dgm:pt>
    <dgm:pt modelId="{6D3ECC49-29D0-41D9-8C9E-0C30DEBB72CE}" type="pres">
      <dgm:prSet presAssocID="{156D9875-8EAF-483D-8109-752E918B8C03}" presName="connTx" presStyleLbl="parChTrans1D2" presStyleIdx="1" presStyleCnt="3"/>
      <dgm:spPr/>
    </dgm:pt>
    <dgm:pt modelId="{C0C49B7C-EBB6-4ADC-8721-4B79C94A04E4}" type="pres">
      <dgm:prSet presAssocID="{92D32C69-B458-41EE-85CD-6B0EC9B00727}" presName="root2" presStyleCnt="0"/>
      <dgm:spPr/>
    </dgm:pt>
    <dgm:pt modelId="{DA288E55-98BF-4C12-A4F2-030D494B7D98}" type="pres">
      <dgm:prSet presAssocID="{92D32C69-B458-41EE-85CD-6B0EC9B00727}" presName="LevelTwoTextNode" presStyleLbl="node2" presStyleIdx="1" presStyleCnt="3">
        <dgm:presLayoutVars>
          <dgm:chPref val="3"/>
        </dgm:presLayoutVars>
      </dgm:prSet>
      <dgm:spPr/>
    </dgm:pt>
    <dgm:pt modelId="{3AF8ED01-C581-4D69-8E4E-4030B1A22C30}" type="pres">
      <dgm:prSet presAssocID="{92D32C69-B458-41EE-85CD-6B0EC9B00727}" presName="level3hierChild" presStyleCnt="0"/>
      <dgm:spPr/>
    </dgm:pt>
    <dgm:pt modelId="{1A1A8220-8363-4DD2-8655-4F839B413878}" type="pres">
      <dgm:prSet presAssocID="{1CAD081A-A7AE-41B0-9BDA-94D089371BC9}" presName="conn2-1" presStyleLbl="parChTrans1D2" presStyleIdx="2" presStyleCnt="3"/>
      <dgm:spPr/>
    </dgm:pt>
    <dgm:pt modelId="{AA15ECF2-52D8-40C0-8430-CADA538C8587}" type="pres">
      <dgm:prSet presAssocID="{1CAD081A-A7AE-41B0-9BDA-94D089371BC9}" presName="connTx" presStyleLbl="parChTrans1D2" presStyleIdx="2" presStyleCnt="3"/>
      <dgm:spPr/>
    </dgm:pt>
    <dgm:pt modelId="{0ECAAA80-02AC-4E4D-8BA8-A72D84AF824A}" type="pres">
      <dgm:prSet presAssocID="{CDE1D7C4-2162-43F7-A9F9-FAF107B40144}" presName="root2" presStyleCnt="0"/>
      <dgm:spPr/>
    </dgm:pt>
    <dgm:pt modelId="{9F21DAC2-FF5B-4E56-BFD3-58816BC9754E}" type="pres">
      <dgm:prSet presAssocID="{CDE1D7C4-2162-43F7-A9F9-FAF107B40144}" presName="LevelTwoTextNode" presStyleLbl="node2" presStyleIdx="2" presStyleCnt="3">
        <dgm:presLayoutVars>
          <dgm:chPref val="3"/>
        </dgm:presLayoutVars>
      </dgm:prSet>
      <dgm:spPr/>
    </dgm:pt>
    <dgm:pt modelId="{AEA8DBF9-D6AC-47EE-BBE1-8400D467EFA3}" type="pres">
      <dgm:prSet presAssocID="{CDE1D7C4-2162-43F7-A9F9-FAF107B40144}" presName="level3hierChild" presStyleCnt="0"/>
      <dgm:spPr/>
    </dgm:pt>
  </dgm:ptLst>
  <dgm:cxnLst>
    <dgm:cxn modelId="{B4A0060B-958A-4CC5-A181-67F36AE56E79}" type="presOf" srcId="{6E69CF68-1154-46D6-984C-830639E2BF0A}" destId="{EE23E6C8-E096-4907-8FA8-9746E98ED0D2}" srcOrd="0" destOrd="0" presId="urn:microsoft.com/office/officeart/2008/layout/HorizontalMultiLevelHierarchy"/>
    <dgm:cxn modelId="{2706A812-EE66-484A-B493-FCA629FDF4C1}" type="presOf" srcId="{156D9875-8EAF-483D-8109-752E918B8C03}" destId="{6D3ECC49-29D0-41D9-8C9E-0C30DEBB72CE}" srcOrd="1" destOrd="0" presId="urn:microsoft.com/office/officeart/2008/layout/HorizontalMultiLevelHierarchy"/>
    <dgm:cxn modelId="{0606A816-F635-49B6-9716-F721571455DC}" srcId="{FF7F3411-53BC-4816-A7AC-6AF3B9529EA9}" destId="{CDE1D7C4-2162-43F7-A9F9-FAF107B40144}" srcOrd="2" destOrd="0" parTransId="{1CAD081A-A7AE-41B0-9BDA-94D089371BC9}" sibTransId="{D19EF89F-EA5A-497C-81D1-FC6269C374ED}"/>
    <dgm:cxn modelId="{553BBB1D-1727-43F2-94B0-3974F9162444}" type="presOf" srcId="{1DE6B878-A2E0-412E-844D-2A624115C697}" destId="{C42D1F77-4BBE-474E-AA9D-CB36C86CECD0}" srcOrd="0" destOrd="0" presId="urn:microsoft.com/office/officeart/2008/layout/HorizontalMultiLevelHierarchy"/>
    <dgm:cxn modelId="{EF7C7A3E-090E-485A-B404-EAC41A68946E}" type="presOf" srcId="{92D32C69-B458-41EE-85CD-6B0EC9B00727}" destId="{DA288E55-98BF-4C12-A4F2-030D494B7D98}" srcOrd="0" destOrd="0" presId="urn:microsoft.com/office/officeart/2008/layout/HorizontalMultiLevelHierarchy"/>
    <dgm:cxn modelId="{D5AA176B-8A96-477D-B60A-224310EF9132}" srcId="{FF7F3411-53BC-4816-A7AC-6AF3B9529EA9}" destId="{1DE6B878-A2E0-412E-844D-2A624115C697}" srcOrd="0" destOrd="0" parTransId="{918AB49D-2473-4721-9A56-D86CB223667C}" sibTransId="{0E3D6851-DF6E-41BE-BDA8-C6B74A470311}"/>
    <dgm:cxn modelId="{39920580-99BF-44EE-841A-4AA02E8D6802}" type="presOf" srcId="{CDE1D7C4-2162-43F7-A9F9-FAF107B40144}" destId="{9F21DAC2-FF5B-4E56-BFD3-58816BC9754E}" srcOrd="0" destOrd="0" presId="urn:microsoft.com/office/officeart/2008/layout/HorizontalMultiLevelHierarchy"/>
    <dgm:cxn modelId="{0FE3189B-3D36-4CA2-AE7B-6B6154F2F121}" type="presOf" srcId="{156D9875-8EAF-483D-8109-752E918B8C03}" destId="{FE6785B2-C705-4CF4-A8AA-E1B6C4CD4D20}" srcOrd="0" destOrd="0" presId="urn:microsoft.com/office/officeart/2008/layout/HorizontalMultiLevelHierarchy"/>
    <dgm:cxn modelId="{866814AA-F58F-4CB8-B3DF-1941F698E9A4}" type="presOf" srcId="{1CAD081A-A7AE-41B0-9BDA-94D089371BC9}" destId="{1A1A8220-8363-4DD2-8655-4F839B413878}" srcOrd="0" destOrd="0" presId="urn:microsoft.com/office/officeart/2008/layout/HorizontalMultiLevelHierarchy"/>
    <dgm:cxn modelId="{DDA22EB0-361A-49CE-8A43-78F52BC2A521}" type="presOf" srcId="{1CAD081A-A7AE-41B0-9BDA-94D089371BC9}" destId="{AA15ECF2-52D8-40C0-8430-CADA538C8587}" srcOrd="1" destOrd="0" presId="urn:microsoft.com/office/officeart/2008/layout/HorizontalMultiLevelHierarchy"/>
    <dgm:cxn modelId="{A8D65EB8-4C5B-4318-A762-CB4CE8B09996}" type="presOf" srcId="{918AB49D-2473-4721-9A56-D86CB223667C}" destId="{404B4D90-3FCE-4417-B557-03A63E2D65E7}" srcOrd="1" destOrd="0" presId="urn:microsoft.com/office/officeart/2008/layout/HorizontalMultiLevelHierarchy"/>
    <dgm:cxn modelId="{83AC8AC4-9197-471B-BACA-1EE4203FDFDB}" srcId="{FF7F3411-53BC-4816-A7AC-6AF3B9529EA9}" destId="{92D32C69-B458-41EE-85CD-6B0EC9B00727}" srcOrd="1" destOrd="0" parTransId="{156D9875-8EAF-483D-8109-752E918B8C03}" sibTransId="{82EF6DA1-0F31-44A8-A2BB-1BDA5232F701}"/>
    <dgm:cxn modelId="{F0D426D6-2C32-441B-8AF2-2F9351BB4D9B}" type="presOf" srcId="{FF7F3411-53BC-4816-A7AC-6AF3B9529EA9}" destId="{E82AF02C-5194-4E37-8866-4BBD73B4A22D}" srcOrd="0" destOrd="0" presId="urn:microsoft.com/office/officeart/2008/layout/HorizontalMultiLevelHierarchy"/>
    <dgm:cxn modelId="{17A3C3E8-A5BB-4982-9CDE-65C56447389C}" type="presOf" srcId="{918AB49D-2473-4721-9A56-D86CB223667C}" destId="{1221F5A8-DC75-4A50-B926-3B5975372BC4}" srcOrd="0" destOrd="0" presId="urn:microsoft.com/office/officeart/2008/layout/HorizontalMultiLevelHierarchy"/>
    <dgm:cxn modelId="{D3FDD1F3-1B42-4809-A1E2-056C32C43E2E}" srcId="{6E69CF68-1154-46D6-984C-830639E2BF0A}" destId="{FF7F3411-53BC-4816-A7AC-6AF3B9529EA9}" srcOrd="0" destOrd="0" parTransId="{4722E2A3-D146-44E2-A816-D413C39FAC82}" sibTransId="{5BBD6BCB-304F-4081-B282-6424E45C9BB3}"/>
    <dgm:cxn modelId="{6320E1AA-557B-4E76-9231-FBD26EB78B8F}" type="presParOf" srcId="{EE23E6C8-E096-4907-8FA8-9746E98ED0D2}" destId="{B1961085-0137-49AD-8E25-C176596DACB8}" srcOrd="0" destOrd="0" presId="urn:microsoft.com/office/officeart/2008/layout/HorizontalMultiLevelHierarchy"/>
    <dgm:cxn modelId="{D6173422-7AAD-4875-9E71-C8AB5FB38C2D}" type="presParOf" srcId="{B1961085-0137-49AD-8E25-C176596DACB8}" destId="{E82AF02C-5194-4E37-8866-4BBD73B4A22D}" srcOrd="0" destOrd="0" presId="urn:microsoft.com/office/officeart/2008/layout/HorizontalMultiLevelHierarchy"/>
    <dgm:cxn modelId="{A71706D4-6C2C-4704-ACFE-964D5E0D1EB9}" type="presParOf" srcId="{B1961085-0137-49AD-8E25-C176596DACB8}" destId="{A71A623E-7489-4241-88AC-1CAA23F4F644}" srcOrd="1" destOrd="0" presId="urn:microsoft.com/office/officeart/2008/layout/HorizontalMultiLevelHierarchy"/>
    <dgm:cxn modelId="{5F106BC5-8C14-44C5-9DBE-95CE5B4FC24B}" type="presParOf" srcId="{A71A623E-7489-4241-88AC-1CAA23F4F644}" destId="{1221F5A8-DC75-4A50-B926-3B5975372BC4}" srcOrd="0" destOrd="0" presId="urn:microsoft.com/office/officeart/2008/layout/HorizontalMultiLevelHierarchy"/>
    <dgm:cxn modelId="{57ED4510-916C-4ADD-B13A-0C7F7948F334}" type="presParOf" srcId="{1221F5A8-DC75-4A50-B926-3B5975372BC4}" destId="{404B4D90-3FCE-4417-B557-03A63E2D65E7}" srcOrd="0" destOrd="0" presId="urn:microsoft.com/office/officeart/2008/layout/HorizontalMultiLevelHierarchy"/>
    <dgm:cxn modelId="{F2FD75AC-BABF-476A-AEE1-60C6FA98CFAA}" type="presParOf" srcId="{A71A623E-7489-4241-88AC-1CAA23F4F644}" destId="{4C96B016-02DF-4DC6-91AC-BC71EC059289}" srcOrd="1" destOrd="0" presId="urn:microsoft.com/office/officeart/2008/layout/HorizontalMultiLevelHierarchy"/>
    <dgm:cxn modelId="{DB531DDE-1A09-4FBF-89C9-FF76323ECB20}" type="presParOf" srcId="{4C96B016-02DF-4DC6-91AC-BC71EC059289}" destId="{C42D1F77-4BBE-474E-AA9D-CB36C86CECD0}" srcOrd="0" destOrd="0" presId="urn:microsoft.com/office/officeart/2008/layout/HorizontalMultiLevelHierarchy"/>
    <dgm:cxn modelId="{349BA289-2D1A-49A5-BDD5-AF7B00A57691}" type="presParOf" srcId="{4C96B016-02DF-4DC6-91AC-BC71EC059289}" destId="{7D226D9A-65FE-4838-88E1-840AB42B63C7}" srcOrd="1" destOrd="0" presId="urn:microsoft.com/office/officeart/2008/layout/HorizontalMultiLevelHierarchy"/>
    <dgm:cxn modelId="{31A3EA6F-4D2B-4E4A-8BB0-9AC1E14AB182}" type="presParOf" srcId="{A71A623E-7489-4241-88AC-1CAA23F4F644}" destId="{FE6785B2-C705-4CF4-A8AA-E1B6C4CD4D20}" srcOrd="2" destOrd="0" presId="urn:microsoft.com/office/officeart/2008/layout/HorizontalMultiLevelHierarchy"/>
    <dgm:cxn modelId="{A565C1E7-9B9B-4893-9F35-9451D0E71351}" type="presParOf" srcId="{FE6785B2-C705-4CF4-A8AA-E1B6C4CD4D20}" destId="{6D3ECC49-29D0-41D9-8C9E-0C30DEBB72CE}" srcOrd="0" destOrd="0" presId="urn:microsoft.com/office/officeart/2008/layout/HorizontalMultiLevelHierarchy"/>
    <dgm:cxn modelId="{ED1CD02A-848C-4F72-887A-044F013944BB}" type="presParOf" srcId="{A71A623E-7489-4241-88AC-1CAA23F4F644}" destId="{C0C49B7C-EBB6-4ADC-8721-4B79C94A04E4}" srcOrd="3" destOrd="0" presId="urn:microsoft.com/office/officeart/2008/layout/HorizontalMultiLevelHierarchy"/>
    <dgm:cxn modelId="{A23FBED6-96BF-4ED9-8321-A7D8BF6E1CE9}" type="presParOf" srcId="{C0C49B7C-EBB6-4ADC-8721-4B79C94A04E4}" destId="{DA288E55-98BF-4C12-A4F2-030D494B7D98}" srcOrd="0" destOrd="0" presId="urn:microsoft.com/office/officeart/2008/layout/HorizontalMultiLevelHierarchy"/>
    <dgm:cxn modelId="{5CF8FACB-8F93-4D52-8672-BD17355CF18C}" type="presParOf" srcId="{C0C49B7C-EBB6-4ADC-8721-4B79C94A04E4}" destId="{3AF8ED01-C581-4D69-8E4E-4030B1A22C30}" srcOrd="1" destOrd="0" presId="urn:microsoft.com/office/officeart/2008/layout/HorizontalMultiLevelHierarchy"/>
    <dgm:cxn modelId="{AE445335-7F7C-4F20-9B40-3CFC53061E69}" type="presParOf" srcId="{A71A623E-7489-4241-88AC-1CAA23F4F644}" destId="{1A1A8220-8363-4DD2-8655-4F839B413878}" srcOrd="4" destOrd="0" presId="urn:microsoft.com/office/officeart/2008/layout/HorizontalMultiLevelHierarchy"/>
    <dgm:cxn modelId="{6BD9ADB3-DEE3-44C7-966A-BE06A493142C}" type="presParOf" srcId="{1A1A8220-8363-4DD2-8655-4F839B413878}" destId="{AA15ECF2-52D8-40C0-8430-CADA538C8587}" srcOrd="0" destOrd="0" presId="urn:microsoft.com/office/officeart/2008/layout/HorizontalMultiLevelHierarchy"/>
    <dgm:cxn modelId="{69260CE8-94CF-47A4-85AD-093DDD443411}" type="presParOf" srcId="{A71A623E-7489-4241-88AC-1CAA23F4F644}" destId="{0ECAAA80-02AC-4E4D-8BA8-A72D84AF824A}" srcOrd="5" destOrd="0" presId="urn:microsoft.com/office/officeart/2008/layout/HorizontalMultiLevelHierarchy"/>
    <dgm:cxn modelId="{C2B5BBD1-D109-494E-A882-2F6D10408123}" type="presParOf" srcId="{0ECAAA80-02AC-4E4D-8BA8-A72D84AF824A}" destId="{9F21DAC2-FF5B-4E56-BFD3-58816BC9754E}" srcOrd="0" destOrd="0" presId="urn:microsoft.com/office/officeart/2008/layout/HorizontalMultiLevelHierarchy"/>
    <dgm:cxn modelId="{79A233A8-933D-4D6C-8A6F-1B3F75669EA8}" type="presParOf" srcId="{0ECAAA80-02AC-4E4D-8BA8-A72D84AF824A}" destId="{AEA8DBF9-D6AC-47EE-BBE1-8400D467EFA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B3258-CAF2-4BCA-9CAB-4469DEEE76C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901B2-8601-4CBF-8820-D6D7F89D618E}" type="pres">
      <dgm:prSet presAssocID="{6CDB3258-CAF2-4BCA-9CAB-4469DEEE76C9}" presName="diagram" presStyleCnt="0">
        <dgm:presLayoutVars>
          <dgm:dir/>
          <dgm:resizeHandles val="exact"/>
        </dgm:presLayoutVars>
      </dgm:prSet>
      <dgm:spPr/>
    </dgm:pt>
  </dgm:ptLst>
  <dgm:cxnLst>
    <dgm:cxn modelId="{8BA5A5CB-6311-489F-906B-BB51A9363D80}" type="presOf" srcId="{6CDB3258-CAF2-4BCA-9CAB-4469DEEE76C9}" destId="{157901B2-8601-4CBF-8820-D6D7F89D61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14DA4A-C3A3-4E51-931A-DC655822E57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A0451D-ED01-4C09-BDB7-B76789D8A56B}">
      <dgm:prSet/>
      <dgm:spPr/>
      <dgm:t>
        <a:bodyPr/>
        <a:lstStyle/>
        <a:p>
          <a:r>
            <a:rPr lang="ru-RU" dirty="0"/>
            <a:t>Муниципальная программа «Социально - экономическое развитие муниципального образования Пудомягское сельское поселение Гатчинского муниципального района Ленинградской области»</a:t>
          </a:r>
        </a:p>
      </dgm:t>
    </dgm:pt>
    <dgm:pt modelId="{5DC2AE78-A43A-4B2F-9426-ACFD536115B8}" type="parTrans" cxnId="{688F09D5-66E4-49B8-BF54-56531E27704D}">
      <dgm:prSet/>
      <dgm:spPr/>
      <dgm:t>
        <a:bodyPr/>
        <a:lstStyle/>
        <a:p>
          <a:endParaRPr lang="ru-RU"/>
        </a:p>
      </dgm:t>
    </dgm:pt>
    <dgm:pt modelId="{09C39ACC-EEE7-45DC-B3EF-5104F9FCDC7F}" type="sibTrans" cxnId="{688F09D5-66E4-49B8-BF54-56531E27704D}">
      <dgm:prSet/>
      <dgm:spPr/>
      <dgm:t>
        <a:bodyPr/>
        <a:lstStyle/>
        <a:p>
          <a:endParaRPr lang="ru-RU"/>
        </a:p>
      </dgm:t>
    </dgm:pt>
    <dgm:pt modelId="{E06A22E4-0AB5-4D5D-BAC2-20E2159E6D48}">
      <dgm:prSet/>
      <dgm:spPr/>
      <dgm:t>
        <a:bodyPr/>
        <a:lstStyle/>
        <a:p>
          <a:r>
            <a:rPr lang="ru-RU" dirty="0"/>
            <a:t>Текущие расходы на содержание органов местного самоуправления, иные межбюджетные трансферты, другие общегосударственные вопросы</a:t>
          </a:r>
        </a:p>
      </dgm:t>
    </dgm:pt>
    <dgm:pt modelId="{2B4AD262-12D2-4B70-84E5-66D8616DF97B}" type="parTrans" cxnId="{C3C75AFC-32AB-4E5C-B874-D331F359E61E}">
      <dgm:prSet/>
      <dgm:spPr/>
      <dgm:t>
        <a:bodyPr/>
        <a:lstStyle/>
        <a:p>
          <a:endParaRPr lang="ru-RU"/>
        </a:p>
      </dgm:t>
    </dgm:pt>
    <dgm:pt modelId="{88C19DB8-A062-42B5-8C4D-563E177C9F33}" type="sibTrans" cxnId="{C3C75AFC-32AB-4E5C-B874-D331F359E61E}">
      <dgm:prSet/>
      <dgm:spPr/>
      <dgm:t>
        <a:bodyPr/>
        <a:lstStyle/>
        <a:p>
          <a:endParaRPr lang="ru-RU"/>
        </a:p>
      </dgm:t>
    </dgm:pt>
    <dgm:pt modelId="{BD0357ED-1A3F-4BEA-A003-55BE9ADDDF5B}" type="pres">
      <dgm:prSet presAssocID="{6D14DA4A-C3A3-4E51-931A-DC655822E57C}" presName="diagram" presStyleCnt="0">
        <dgm:presLayoutVars>
          <dgm:dir/>
          <dgm:resizeHandles val="exact"/>
        </dgm:presLayoutVars>
      </dgm:prSet>
      <dgm:spPr/>
    </dgm:pt>
    <dgm:pt modelId="{C560EE7B-C964-4805-8BDB-FBF752E7309D}" type="pres">
      <dgm:prSet presAssocID="{FCA0451D-ED01-4C09-BDB7-B76789D8A56B}" presName="arrow" presStyleLbl="node1" presStyleIdx="0" presStyleCnt="2" custScaleX="61804" custScaleY="94020">
        <dgm:presLayoutVars>
          <dgm:bulletEnabled val="1"/>
        </dgm:presLayoutVars>
      </dgm:prSet>
      <dgm:spPr/>
    </dgm:pt>
    <dgm:pt modelId="{3E7B5A5B-AE3D-4428-AC6C-20D31EAF1260}" type="pres">
      <dgm:prSet presAssocID="{E06A22E4-0AB5-4D5D-BAC2-20E2159E6D48}" presName="arrow" presStyleLbl="node1" presStyleIdx="1" presStyleCnt="2" custScaleX="67830">
        <dgm:presLayoutVars>
          <dgm:bulletEnabled val="1"/>
        </dgm:presLayoutVars>
      </dgm:prSet>
      <dgm:spPr/>
    </dgm:pt>
  </dgm:ptLst>
  <dgm:cxnLst>
    <dgm:cxn modelId="{F71BE529-A82E-408A-B18A-1CC6CDE55389}" type="presOf" srcId="{FCA0451D-ED01-4C09-BDB7-B76789D8A56B}" destId="{C560EE7B-C964-4805-8BDB-FBF752E7309D}" srcOrd="0" destOrd="0" presId="urn:microsoft.com/office/officeart/2005/8/layout/arrow5"/>
    <dgm:cxn modelId="{7937653D-C017-4B85-84AE-6F36BA409705}" type="presOf" srcId="{6D14DA4A-C3A3-4E51-931A-DC655822E57C}" destId="{BD0357ED-1A3F-4BEA-A003-55BE9ADDDF5B}" srcOrd="0" destOrd="0" presId="urn:microsoft.com/office/officeart/2005/8/layout/arrow5"/>
    <dgm:cxn modelId="{F754019F-C9DD-46F8-B788-6948E9F35075}" type="presOf" srcId="{E06A22E4-0AB5-4D5D-BAC2-20E2159E6D48}" destId="{3E7B5A5B-AE3D-4428-AC6C-20D31EAF1260}" srcOrd="0" destOrd="0" presId="urn:microsoft.com/office/officeart/2005/8/layout/arrow5"/>
    <dgm:cxn modelId="{688F09D5-66E4-49B8-BF54-56531E27704D}" srcId="{6D14DA4A-C3A3-4E51-931A-DC655822E57C}" destId="{FCA0451D-ED01-4C09-BDB7-B76789D8A56B}" srcOrd="0" destOrd="0" parTransId="{5DC2AE78-A43A-4B2F-9426-ACFD536115B8}" sibTransId="{09C39ACC-EEE7-45DC-B3EF-5104F9FCDC7F}"/>
    <dgm:cxn modelId="{C3C75AFC-32AB-4E5C-B874-D331F359E61E}" srcId="{6D14DA4A-C3A3-4E51-931A-DC655822E57C}" destId="{E06A22E4-0AB5-4D5D-BAC2-20E2159E6D48}" srcOrd="1" destOrd="0" parTransId="{2B4AD262-12D2-4B70-84E5-66D8616DF97B}" sibTransId="{88C19DB8-A062-42B5-8C4D-563E177C9F33}"/>
    <dgm:cxn modelId="{29EA1726-D30C-41D4-8DAB-82922BEE38C8}" type="presParOf" srcId="{BD0357ED-1A3F-4BEA-A003-55BE9ADDDF5B}" destId="{C560EE7B-C964-4805-8BDB-FBF752E7309D}" srcOrd="0" destOrd="0" presId="urn:microsoft.com/office/officeart/2005/8/layout/arrow5"/>
    <dgm:cxn modelId="{96F45B59-2ABE-4785-B9CA-8494C802D06C}" type="presParOf" srcId="{BD0357ED-1A3F-4BEA-A003-55BE9ADDDF5B}" destId="{3E7B5A5B-AE3D-4428-AC6C-20D31EAF126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852DAC-136D-4B61-A603-BE84E0953FB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5287F6-1976-4E8A-87C9-B9B3B01777D1}">
      <dgm:prSet phldrT="[Текст]"/>
      <dgm:spPr/>
      <dgm:t>
        <a:bodyPr/>
        <a:lstStyle/>
        <a:p>
          <a:r>
            <a:rPr lang="ru-RU" dirty="0"/>
            <a:t>Подпрограмма 1 "Создание условий для экономического развития Пудомягского сельского поселения"</a:t>
          </a:r>
        </a:p>
      </dgm:t>
    </dgm:pt>
    <dgm:pt modelId="{7E472F19-0EFD-44E6-BBF5-EDE7BFA536BF}" type="parTrans" cxnId="{EEC10187-8050-463F-A0F8-05CDAFDF8F32}">
      <dgm:prSet/>
      <dgm:spPr/>
      <dgm:t>
        <a:bodyPr/>
        <a:lstStyle/>
        <a:p>
          <a:endParaRPr lang="ru-RU"/>
        </a:p>
      </dgm:t>
    </dgm:pt>
    <dgm:pt modelId="{CB1A8C27-2444-4F40-96A5-5F3D114493E5}" type="sibTrans" cxnId="{EEC10187-8050-463F-A0F8-05CDAFDF8F32}">
      <dgm:prSet/>
      <dgm:spPr/>
      <dgm:t>
        <a:bodyPr/>
        <a:lstStyle/>
        <a:p>
          <a:endParaRPr lang="ru-RU"/>
        </a:p>
      </dgm:t>
    </dgm:pt>
    <dgm:pt modelId="{E59D8865-9065-466D-A1D3-B6FF422055D7}">
      <dgm:prSet phldrT="[Текст]"/>
      <dgm:spPr/>
      <dgm:t>
        <a:bodyPr/>
        <a:lstStyle/>
        <a:p>
          <a:r>
            <a:rPr lang="ru-RU" dirty="0"/>
            <a:t>1.	Обеспечение благоприятных условий для развития субъектов малого и среднего предпринимательства;</a:t>
          </a:r>
        </a:p>
      </dgm:t>
    </dgm:pt>
    <dgm:pt modelId="{39FDCBE7-64A1-4E5E-8F9E-0BE40CB309D5}" type="parTrans" cxnId="{2AEFB89F-5CBB-4BFF-8E54-50A4FC7F0ABB}">
      <dgm:prSet/>
      <dgm:spPr/>
      <dgm:t>
        <a:bodyPr/>
        <a:lstStyle/>
        <a:p>
          <a:endParaRPr lang="ru-RU"/>
        </a:p>
      </dgm:t>
    </dgm:pt>
    <dgm:pt modelId="{40462BFC-C1E2-4604-9D5B-394D82B9B4E3}" type="sibTrans" cxnId="{2AEFB89F-5CBB-4BFF-8E54-50A4FC7F0ABB}">
      <dgm:prSet/>
      <dgm:spPr/>
      <dgm:t>
        <a:bodyPr/>
        <a:lstStyle/>
        <a:p>
          <a:endParaRPr lang="ru-RU"/>
        </a:p>
      </dgm:t>
    </dgm:pt>
    <dgm:pt modelId="{C3FF3311-3752-467C-A4D5-B4186F3CF60F}">
      <dgm:prSet/>
      <dgm:spPr/>
      <dgm:t>
        <a:bodyPr/>
        <a:lstStyle/>
        <a:p>
          <a:r>
            <a:rPr lang="ru-RU" dirty="0"/>
            <a:t>2.	Стимулирование экономической активности населения;</a:t>
          </a:r>
        </a:p>
      </dgm:t>
    </dgm:pt>
    <dgm:pt modelId="{9E8C5BEA-DF0B-4388-B56F-68B8B062F7CF}" type="parTrans" cxnId="{B699C73E-69D4-4DB4-8CD6-3DCFDD2984AC}">
      <dgm:prSet/>
      <dgm:spPr/>
      <dgm:t>
        <a:bodyPr/>
        <a:lstStyle/>
        <a:p>
          <a:endParaRPr lang="ru-RU"/>
        </a:p>
      </dgm:t>
    </dgm:pt>
    <dgm:pt modelId="{DDF999AA-23C7-40B1-84C6-0DBC1D1D0FF8}" type="sibTrans" cxnId="{B699C73E-69D4-4DB4-8CD6-3DCFDD2984AC}">
      <dgm:prSet/>
      <dgm:spPr/>
      <dgm:t>
        <a:bodyPr/>
        <a:lstStyle/>
        <a:p>
          <a:endParaRPr lang="ru-RU"/>
        </a:p>
      </dgm:t>
    </dgm:pt>
    <dgm:pt modelId="{2D929F17-3A37-4B4D-82E2-B61A42A5F7A5}">
      <dgm:prSet/>
      <dgm:spPr/>
      <dgm:t>
        <a:bodyPr/>
        <a:lstStyle/>
        <a:p>
          <a:r>
            <a:rPr lang="ru-RU" dirty="0"/>
            <a:t>3.	Развитие инфраструктуры связи, обеспечение доступа к современным информационным технологиям;</a:t>
          </a:r>
        </a:p>
      </dgm:t>
    </dgm:pt>
    <dgm:pt modelId="{334BA3BB-1C67-4284-9B4A-2FED1D1A265B}" type="parTrans" cxnId="{9905093F-AEDB-4B46-BA0C-A26619C945D0}">
      <dgm:prSet/>
      <dgm:spPr/>
      <dgm:t>
        <a:bodyPr/>
        <a:lstStyle/>
        <a:p>
          <a:endParaRPr lang="ru-RU"/>
        </a:p>
      </dgm:t>
    </dgm:pt>
    <dgm:pt modelId="{9419FF37-AA61-4A1D-8854-58F05C8A170A}" type="sibTrans" cxnId="{9905093F-AEDB-4B46-BA0C-A26619C945D0}">
      <dgm:prSet/>
      <dgm:spPr/>
      <dgm:t>
        <a:bodyPr/>
        <a:lstStyle/>
        <a:p>
          <a:endParaRPr lang="ru-RU"/>
        </a:p>
      </dgm:t>
    </dgm:pt>
    <dgm:pt modelId="{3AD89258-AA4D-4A54-95FB-CEFD62AE47AB}">
      <dgm:prSet/>
      <dgm:spPr/>
      <dgm:t>
        <a:bodyPr/>
        <a:lstStyle/>
        <a:p>
          <a:r>
            <a:rPr lang="ru-RU" dirty="0"/>
            <a:t>4.	Создание эффективной системы предоставления информационных услуг гражданам в наиболее удобной для них форме</a:t>
          </a:r>
        </a:p>
      </dgm:t>
    </dgm:pt>
    <dgm:pt modelId="{2056829E-A0FF-47A9-BE7F-B40D78E2952C}" type="parTrans" cxnId="{5CEDB200-8204-47D8-AEE7-D3E3AD88DABB}">
      <dgm:prSet/>
      <dgm:spPr/>
      <dgm:t>
        <a:bodyPr/>
        <a:lstStyle/>
        <a:p>
          <a:endParaRPr lang="ru-RU"/>
        </a:p>
      </dgm:t>
    </dgm:pt>
    <dgm:pt modelId="{7A15FC73-F60B-4EA8-B3AA-FE8D3AAD813B}" type="sibTrans" cxnId="{5CEDB200-8204-47D8-AEE7-D3E3AD88DABB}">
      <dgm:prSet/>
      <dgm:spPr/>
      <dgm:t>
        <a:bodyPr/>
        <a:lstStyle/>
        <a:p>
          <a:endParaRPr lang="ru-RU"/>
        </a:p>
      </dgm:t>
    </dgm:pt>
    <dgm:pt modelId="{18D7331B-5A42-4BBD-B3FB-9119528BE762}">
      <dgm:prSet/>
      <dgm:spPr/>
      <dgm:t>
        <a:bodyPr/>
        <a:lstStyle/>
        <a:p>
          <a:r>
            <a:rPr lang="ru-RU" dirty="0"/>
            <a:t>5.	Обеспечение владения, пользования и распоряжения муниципальной собственностью Пудомягского сельского поселения</a:t>
          </a:r>
        </a:p>
      </dgm:t>
    </dgm:pt>
    <dgm:pt modelId="{7B706FB5-A0B6-479A-A91C-440115810BA1}" type="parTrans" cxnId="{033F1E37-5AE6-4B3D-9EB5-DD43DD2A688A}">
      <dgm:prSet/>
      <dgm:spPr/>
      <dgm:t>
        <a:bodyPr/>
        <a:lstStyle/>
        <a:p>
          <a:endParaRPr lang="ru-RU"/>
        </a:p>
      </dgm:t>
    </dgm:pt>
    <dgm:pt modelId="{7328CDFC-9FF1-406C-859C-7896E14D3F3F}" type="sibTrans" cxnId="{033F1E37-5AE6-4B3D-9EB5-DD43DD2A688A}">
      <dgm:prSet/>
      <dgm:spPr/>
      <dgm:t>
        <a:bodyPr/>
        <a:lstStyle/>
        <a:p>
          <a:endParaRPr lang="ru-RU"/>
        </a:p>
      </dgm:t>
    </dgm:pt>
    <dgm:pt modelId="{52DD7261-7CCC-4EF1-806D-0B9F416F8451}">
      <dgm:prSet/>
      <dgm:spPr/>
      <dgm:t>
        <a:bodyPr/>
        <a:lstStyle/>
        <a:p>
          <a:r>
            <a:rPr lang="ru-RU" dirty="0"/>
            <a:t>6.	Обеспечение доступа населения и организаций к информации о деятельности органов местного самоуправления Пудомягского сельского поселения</a:t>
          </a:r>
        </a:p>
      </dgm:t>
    </dgm:pt>
    <dgm:pt modelId="{EF2E675B-8FD9-41F2-9586-B4242350F0A5}" type="parTrans" cxnId="{42A929F9-250F-4545-8782-7BAA2771C839}">
      <dgm:prSet/>
      <dgm:spPr/>
      <dgm:t>
        <a:bodyPr/>
        <a:lstStyle/>
        <a:p>
          <a:endParaRPr lang="ru-RU"/>
        </a:p>
      </dgm:t>
    </dgm:pt>
    <dgm:pt modelId="{68B57788-0BF0-4082-AD8C-66EFA64642E6}" type="sibTrans" cxnId="{42A929F9-250F-4545-8782-7BAA2771C839}">
      <dgm:prSet/>
      <dgm:spPr/>
      <dgm:t>
        <a:bodyPr/>
        <a:lstStyle/>
        <a:p>
          <a:endParaRPr lang="ru-RU"/>
        </a:p>
      </dgm:t>
    </dgm:pt>
    <dgm:pt modelId="{75B48EFA-C033-474D-9D14-9BE5B3193935}">
      <dgm:prSet/>
      <dgm:spPr/>
      <dgm:t>
        <a:bodyPr/>
        <a:lstStyle/>
        <a:p>
          <a:endParaRPr lang="ru-RU" dirty="0"/>
        </a:p>
      </dgm:t>
    </dgm:pt>
    <dgm:pt modelId="{432675B0-5C65-4860-B38A-69F1E2F94C2A}" type="parTrans" cxnId="{2B0CEF25-EEEF-4B4D-B2FB-0D7334ED6BBD}">
      <dgm:prSet/>
      <dgm:spPr/>
      <dgm:t>
        <a:bodyPr/>
        <a:lstStyle/>
        <a:p>
          <a:endParaRPr lang="ru-RU"/>
        </a:p>
      </dgm:t>
    </dgm:pt>
    <dgm:pt modelId="{59B350E3-6C39-4DFE-B83C-F000CA96FA0C}" type="sibTrans" cxnId="{2B0CEF25-EEEF-4B4D-B2FB-0D7334ED6BBD}">
      <dgm:prSet/>
      <dgm:spPr/>
      <dgm:t>
        <a:bodyPr/>
        <a:lstStyle/>
        <a:p>
          <a:endParaRPr lang="ru-RU"/>
        </a:p>
      </dgm:t>
    </dgm:pt>
    <dgm:pt modelId="{4AC4D3A9-9C0B-413D-BE94-59A3B334C046}">
      <dgm:prSet/>
      <dgm:spPr/>
      <dgm:t>
        <a:bodyPr/>
        <a:lstStyle/>
        <a:p>
          <a:r>
            <a:rPr lang="ru-RU" dirty="0"/>
            <a:t>Подпрограмма 3. "Жилищно-коммунальное хозяйство, содержание автомобильных дорог и благоустройство территории Пудомягского сельского поселения"</a:t>
          </a:r>
        </a:p>
      </dgm:t>
    </dgm:pt>
    <dgm:pt modelId="{F4251BB2-FF85-49AA-B4A7-2251EC6CE556}" type="parTrans" cxnId="{82FD4B30-6901-4195-8065-DD5AAB95C274}">
      <dgm:prSet/>
      <dgm:spPr/>
      <dgm:t>
        <a:bodyPr/>
        <a:lstStyle/>
        <a:p>
          <a:endParaRPr lang="ru-RU"/>
        </a:p>
      </dgm:t>
    </dgm:pt>
    <dgm:pt modelId="{CB1D451E-23AE-4A0F-96D2-B41363712EE3}" type="sibTrans" cxnId="{82FD4B30-6901-4195-8065-DD5AAB95C274}">
      <dgm:prSet/>
      <dgm:spPr/>
      <dgm:t>
        <a:bodyPr/>
        <a:lstStyle/>
        <a:p>
          <a:endParaRPr lang="ru-RU"/>
        </a:p>
      </dgm:t>
    </dgm:pt>
    <dgm:pt modelId="{CD070475-B711-46DD-9C97-17380FA432A9}">
      <dgm:prSet/>
      <dgm:spPr/>
      <dgm:t>
        <a:bodyPr/>
        <a:lstStyle/>
        <a:p>
          <a:r>
            <a:rPr lang="ru-RU" dirty="0"/>
            <a:t>-стимулирование рационального использования энергетических ресурсов и повышение энергетической эффективности экономики поселения; создание экономических и организационных условий для эффективного использования энергетических ресурсов; создание экономически обоснованной системы развития и поддержания комплексного благоустройства территории поселения; создание условий комфортного проживания населения и развития инфраструктуры для отдыха детей и взрослого населения; активизация местного населения в решении вопросов местного значения.</a:t>
          </a:r>
        </a:p>
      </dgm:t>
    </dgm:pt>
    <dgm:pt modelId="{F9EBBD6A-8414-450C-8315-CEEFAD524A19}" type="parTrans" cxnId="{82C72627-471D-445B-921F-1CEE85F2A78D}">
      <dgm:prSet/>
      <dgm:spPr/>
      <dgm:t>
        <a:bodyPr/>
        <a:lstStyle/>
        <a:p>
          <a:endParaRPr lang="ru-RU"/>
        </a:p>
      </dgm:t>
    </dgm:pt>
    <dgm:pt modelId="{96F5324A-1419-4D14-A2EF-092FE539B48E}" type="sibTrans" cxnId="{82C72627-471D-445B-921F-1CEE85F2A78D}">
      <dgm:prSet/>
      <dgm:spPr/>
      <dgm:t>
        <a:bodyPr/>
        <a:lstStyle/>
        <a:p>
          <a:endParaRPr lang="ru-RU"/>
        </a:p>
      </dgm:t>
    </dgm:pt>
    <dgm:pt modelId="{5A93A380-53FC-4A18-BDD8-9F0E8B85C432}">
      <dgm:prSet/>
      <dgm:spPr/>
      <dgm:t>
        <a:bodyPr/>
        <a:lstStyle/>
        <a:p>
          <a:r>
            <a:rPr lang="ru-RU" dirty="0"/>
            <a:t>Подпрограмма 4 ."Развитие культуры и спорта, организация праздничных мероприятий на территории Пудомягского сельского поселения"</a:t>
          </a:r>
        </a:p>
      </dgm:t>
    </dgm:pt>
    <dgm:pt modelId="{1738E55C-1B93-4A89-9A3C-66489ECD0EF7}" type="parTrans" cxnId="{328D5119-8F77-4271-9FEC-2C7A53516DC0}">
      <dgm:prSet/>
      <dgm:spPr/>
      <dgm:t>
        <a:bodyPr/>
        <a:lstStyle/>
        <a:p>
          <a:endParaRPr lang="ru-RU"/>
        </a:p>
      </dgm:t>
    </dgm:pt>
    <dgm:pt modelId="{91E209B1-5FC1-4E92-8482-4EBE9ED13385}" type="sibTrans" cxnId="{328D5119-8F77-4271-9FEC-2C7A53516DC0}">
      <dgm:prSet/>
      <dgm:spPr/>
      <dgm:t>
        <a:bodyPr/>
        <a:lstStyle/>
        <a:p>
          <a:endParaRPr lang="ru-RU"/>
        </a:p>
      </dgm:t>
    </dgm:pt>
    <dgm:pt modelId="{A1CAB6B9-5A9F-4FE6-B093-9CE4998ACFDD}">
      <dgm:prSet/>
      <dgm:spPr/>
      <dgm:t>
        <a:bodyPr/>
        <a:lstStyle/>
        <a:p>
          <a:r>
            <a:rPr lang="ru-RU" dirty="0"/>
            <a:t>Создание благоприятных условий для обеспечения досуга населения и библиотечного обслуживания населения, для удовлетворения потребностей жителей Пудомягского сельского поселения в сфере культуры.</a:t>
          </a:r>
        </a:p>
      </dgm:t>
    </dgm:pt>
    <dgm:pt modelId="{C0DB3D17-71FD-440D-B0CD-2F75D22CCB1D}" type="parTrans" cxnId="{501A7D17-E3DC-471A-BFD0-958565FE7380}">
      <dgm:prSet/>
      <dgm:spPr/>
      <dgm:t>
        <a:bodyPr/>
        <a:lstStyle/>
        <a:p>
          <a:endParaRPr lang="ru-RU"/>
        </a:p>
      </dgm:t>
    </dgm:pt>
    <dgm:pt modelId="{6FCCCA82-956C-45EE-90AF-52E2766DA11A}" type="sibTrans" cxnId="{501A7D17-E3DC-471A-BFD0-958565FE7380}">
      <dgm:prSet/>
      <dgm:spPr/>
      <dgm:t>
        <a:bodyPr/>
        <a:lstStyle/>
        <a:p>
          <a:endParaRPr lang="ru-RU"/>
        </a:p>
      </dgm:t>
    </dgm:pt>
    <dgm:pt modelId="{EF558B6F-44C9-400E-98D7-CD743B3AACAD}">
      <dgm:prSet/>
      <dgm:spPr/>
      <dgm:t>
        <a:bodyPr/>
        <a:lstStyle/>
        <a:p>
          <a:r>
            <a:rPr lang="ru-RU" dirty="0"/>
            <a:t>Подпрограмма 5 ."Развитие молодежной политики"</a:t>
          </a:r>
        </a:p>
      </dgm:t>
    </dgm:pt>
    <dgm:pt modelId="{57A98E3B-5BB8-4458-A0BA-C22D6840842C}" type="parTrans" cxnId="{DD6BE4E5-5943-4A85-9888-0D318A16E06D}">
      <dgm:prSet/>
      <dgm:spPr/>
      <dgm:t>
        <a:bodyPr/>
        <a:lstStyle/>
        <a:p>
          <a:endParaRPr lang="ru-RU"/>
        </a:p>
      </dgm:t>
    </dgm:pt>
    <dgm:pt modelId="{0CF3F75E-87DC-4C23-BBD5-382899BCA400}" type="sibTrans" cxnId="{DD6BE4E5-5943-4A85-9888-0D318A16E06D}">
      <dgm:prSet/>
      <dgm:spPr/>
      <dgm:t>
        <a:bodyPr/>
        <a:lstStyle/>
        <a:p>
          <a:endParaRPr lang="ru-RU"/>
        </a:p>
      </dgm:t>
    </dgm:pt>
    <dgm:pt modelId="{757BAA1E-EB46-46CE-8E94-2E5BC1CE3EDC}">
      <dgm:prSet/>
      <dgm:spPr/>
      <dgm:t>
        <a:bodyPr/>
        <a:lstStyle/>
        <a:p>
          <a:r>
            <a:rPr lang="ru-RU" dirty="0"/>
            <a:t>Целью настоящей подпрограммы является создание условий для включения молодежи как активного субъекта общественных отношений через развитие и интеграцию молодежного потенциала в процессы </a:t>
          </a:r>
        </a:p>
      </dgm:t>
    </dgm:pt>
    <dgm:pt modelId="{A21CE43B-A066-48ED-9E6D-D635574285E5}" type="parTrans" cxnId="{0B8BC9F5-E81A-4298-B129-21D016C01401}">
      <dgm:prSet/>
      <dgm:spPr/>
    </dgm:pt>
    <dgm:pt modelId="{828D0AB5-5451-4BEA-8867-2C2CCA085EB8}" type="sibTrans" cxnId="{0B8BC9F5-E81A-4298-B129-21D016C01401}">
      <dgm:prSet/>
      <dgm:spPr/>
    </dgm:pt>
    <dgm:pt modelId="{EA50121A-E3C3-4B7F-A519-0B530271216B}">
      <dgm:prSet/>
      <dgm:spPr/>
      <dgm:t>
        <a:bodyPr/>
        <a:lstStyle/>
        <a:p>
          <a:r>
            <a:rPr lang="ru-RU"/>
            <a:t>социально-экономического, общественно- политического, культурного развития сельского поселения.</a:t>
          </a:r>
        </a:p>
      </dgm:t>
    </dgm:pt>
    <dgm:pt modelId="{1501550C-AD71-4E8F-BC20-8DF407615D75}" type="parTrans" cxnId="{FCC88AAE-5790-46F6-BA41-0E33BE99FA9A}">
      <dgm:prSet/>
      <dgm:spPr/>
      <dgm:t>
        <a:bodyPr/>
        <a:lstStyle/>
        <a:p>
          <a:endParaRPr lang="ru-RU"/>
        </a:p>
      </dgm:t>
    </dgm:pt>
    <dgm:pt modelId="{2F0593BC-80E2-4E6C-9824-B608BB515988}" type="sibTrans" cxnId="{FCC88AAE-5790-46F6-BA41-0E33BE99FA9A}">
      <dgm:prSet/>
      <dgm:spPr/>
      <dgm:t>
        <a:bodyPr/>
        <a:lstStyle/>
        <a:p>
          <a:endParaRPr lang="ru-RU"/>
        </a:p>
      </dgm:t>
    </dgm:pt>
    <dgm:pt modelId="{3D96612B-8FCF-40CE-A949-5F55ACCE9220}">
      <dgm:prSet/>
      <dgm:spPr/>
      <dgm:t>
        <a:bodyPr/>
        <a:lstStyle/>
        <a:p>
          <a:endParaRPr lang="ru-RU"/>
        </a:p>
      </dgm:t>
    </dgm:pt>
    <dgm:pt modelId="{912A3A52-5357-40A6-9783-5DE86DFF6ECD}" type="parTrans" cxnId="{D8A65AE7-50EB-4715-8B1C-A167CDBB7372}">
      <dgm:prSet/>
      <dgm:spPr/>
      <dgm:t>
        <a:bodyPr/>
        <a:lstStyle/>
        <a:p>
          <a:endParaRPr lang="ru-RU"/>
        </a:p>
      </dgm:t>
    </dgm:pt>
    <dgm:pt modelId="{D899F1B2-272A-4D6D-B21D-05254C748753}" type="sibTrans" cxnId="{D8A65AE7-50EB-4715-8B1C-A167CDBB7372}">
      <dgm:prSet/>
      <dgm:spPr/>
      <dgm:t>
        <a:bodyPr/>
        <a:lstStyle/>
        <a:p>
          <a:endParaRPr lang="ru-RU"/>
        </a:p>
      </dgm:t>
    </dgm:pt>
    <dgm:pt modelId="{6F5E80B2-20B6-4BF6-A456-2FCB7CDD836A}" type="pres">
      <dgm:prSet presAssocID="{5B852DAC-136D-4B61-A603-BE84E0953FB9}" presName="Name0" presStyleCnt="0">
        <dgm:presLayoutVars>
          <dgm:dir/>
          <dgm:animLvl val="lvl"/>
          <dgm:resizeHandles val="exact"/>
        </dgm:presLayoutVars>
      </dgm:prSet>
      <dgm:spPr/>
    </dgm:pt>
    <dgm:pt modelId="{6C5A074E-98BC-4123-A9BA-F146946AED89}" type="pres">
      <dgm:prSet presAssocID="{A05287F6-1976-4E8A-87C9-B9B3B01777D1}" presName="composite" presStyleCnt="0"/>
      <dgm:spPr/>
    </dgm:pt>
    <dgm:pt modelId="{F453BC2B-BE89-4033-AA14-5C5C4655BB06}" type="pres">
      <dgm:prSet presAssocID="{A05287F6-1976-4E8A-87C9-B9B3B01777D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2ECF733-4CFD-465F-AE66-3F8C2813CA44}" type="pres">
      <dgm:prSet presAssocID="{A05287F6-1976-4E8A-87C9-B9B3B01777D1}" presName="desTx" presStyleLbl="alignAccFollowNode1" presStyleIdx="0" presStyleCnt="4">
        <dgm:presLayoutVars>
          <dgm:bulletEnabled val="1"/>
        </dgm:presLayoutVars>
      </dgm:prSet>
      <dgm:spPr/>
    </dgm:pt>
    <dgm:pt modelId="{968C1B25-89E6-426D-81D7-E5BA0328DFC9}" type="pres">
      <dgm:prSet presAssocID="{CB1A8C27-2444-4F40-96A5-5F3D114493E5}" presName="space" presStyleCnt="0"/>
      <dgm:spPr/>
    </dgm:pt>
    <dgm:pt modelId="{21331BB2-5927-4FAF-B8A9-36036E651F4B}" type="pres">
      <dgm:prSet presAssocID="{4AC4D3A9-9C0B-413D-BE94-59A3B334C046}" presName="composite" presStyleCnt="0"/>
      <dgm:spPr/>
    </dgm:pt>
    <dgm:pt modelId="{2D223BC2-BEC8-4887-8554-287F732AD0F5}" type="pres">
      <dgm:prSet presAssocID="{4AC4D3A9-9C0B-413D-BE94-59A3B334C04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71845724-0A7B-4581-8E31-17619395F227}" type="pres">
      <dgm:prSet presAssocID="{4AC4D3A9-9C0B-413D-BE94-59A3B334C046}" presName="desTx" presStyleLbl="alignAccFollowNode1" presStyleIdx="1" presStyleCnt="4">
        <dgm:presLayoutVars>
          <dgm:bulletEnabled val="1"/>
        </dgm:presLayoutVars>
      </dgm:prSet>
      <dgm:spPr/>
    </dgm:pt>
    <dgm:pt modelId="{1DB34560-EA2D-45CC-8B85-ECB141D79C7D}" type="pres">
      <dgm:prSet presAssocID="{CB1D451E-23AE-4A0F-96D2-B41363712EE3}" presName="space" presStyleCnt="0"/>
      <dgm:spPr/>
    </dgm:pt>
    <dgm:pt modelId="{4C05836A-F659-466D-8BFC-635B5CED3370}" type="pres">
      <dgm:prSet presAssocID="{5A93A380-53FC-4A18-BDD8-9F0E8B85C432}" presName="composite" presStyleCnt="0"/>
      <dgm:spPr/>
    </dgm:pt>
    <dgm:pt modelId="{4FCC6D20-D07F-4E2C-9471-37069C27ED08}" type="pres">
      <dgm:prSet presAssocID="{5A93A380-53FC-4A18-BDD8-9F0E8B85C43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35076507-BBF3-4811-9B34-C12E6AF2FD14}" type="pres">
      <dgm:prSet presAssocID="{5A93A380-53FC-4A18-BDD8-9F0E8B85C432}" presName="desTx" presStyleLbl="alignAccFollowNode1" presStyleIdx="2" presStyleCnt="4">
        <dgm:presLayoutVars>
          <dgm:bulletEnabled val="1"/>
        </dgm:presLayoutVars>
      </dgm:prSet>
      <dgm:spPr/>
    </dgm:pt>
    <dgm:pt modelId="{8C4E04E7-1CA3-4616-BF94-6E36ED4CD837}" type="pres">
      <dgm:prSet presAssocID="{91E209B1-5FC1-4E92-8482-4EBE9ED13385}" presName="space" presStyleCnt="0"/>
      <dgm:spPr/>
    </dgm:pt>
    <dgm:pt modelId="{AE15AF38-6777-464C-A437-49823A25A7CA}" type="pres">
      <dgm:prSet presAssocID="{EF558B6F-44C9-400E-98D7-CD743B3AACAD}" presName="composite" presStyleCnt="0"/>
      <dgm:spPr/>
    </dgm:pt>
    <dgm:pt modelId="{950B00CA-0E8E-4A22-911F-A1FB6113E130}" type="pres">
      <dgm:prSet presAssocID="{EF558B6F-44C9-400E-98D7-CD743B3AACA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83766C11-E83A-4D7B-A88F-845BB589D327}" type="pres">
      <dgm:prSet presAssocID="{EF558B6F-44C9-400E-98D7-CD743B3AACAD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5CEDB200-8204-47D8-AEE7-D3E3AD88DABB}" srcId="{A05287F6-1976-4E8A-87C9-B9B3B01777D1}" destId="{3AD89258-AA4D-4A54-95FB-CEFD62AE47AB}" srcOrd="3" destOrd="0" parTransId="{2056829E-A0FF-47A9-BE7F-B40D78E2952C}" sibTransId="{7A15FC73-F60B-4EA8-B3AA-FE8D3AAD813B}"/>
    <dgm:cxn modelId="{8C4AFA07-77A3-463E-A5E7-EE637CF6FD2B}" type="presOf" srcId="{EF558B6F-44C9-400E-98D7-CD743B3AACAD}" destId="{950B00CA-0E8E-4A22-911F-A1FB6113E130}" srcOrd="0" destOrd="0" presId="urn:microsoft.com/office/officeart/2005/8/layout/hList1"/>
    <dgm:cxn modelId="{501A7D17-E3DC-471A-BFD0-958565FE7380}" srcId="{5A93A380-53FC-4A18-BDD8-9F0E8B85C432}" destId="{A1CAB6B9-5A9F-4FE6-B093-9CE4998ACFDD}" srcOrd="0" destOrd="0" parTransId="{C0DB3D17-71FD-440D-B0CD-2F75D22CCB1D}" sibTransId="{6FCCCA82-956C-45EE-90AF-52E2766DA11A}"/>
    <dgm:cxn modelId="{328D5119-8F77-4271-9FEC-2C7A53516DC0}" srcId="{5B852DAC-136D-4B61-A603-BE84E0953FB9}" destId="{5A93A380-53FC-4A18-BDD8-9F0E8B85C432}" srcOrd="2" destOrd="0" parTransId="{1738E55C-1B93-4A89-9A3C-66489ECD0EF7}" sibTransId="{91E209B1-5FC1-4E92-8482-4EBE9ED13385}"/>
    <dgm:cxn modelId="{5CCE971C-A26A-43C5-A135-6897D37A2365}" type="presOf" srcId="{E59D8865-9065-466D-A1D3-B6FF422055D7}" destId="{32ECF733-4CFD-465F-AE66-3F8C2813CA44}" srcOrd="0" destOrd="0" presId="urn:microsoft.com/office/officeart/2005/8/layout/hList1"/>
    <dgm:cxn modelId="{D0F1FB20-9F44-493A-A2AE-4203A7C84C0A}" type="presOf" srcId="{52DD7261-7CCC-4EF1-806D-0B9F416F8451}" destId="{32ECF733-4CFD-465F-AE66-3F8C2813CA44}" srcOrd="0" destOrd="5" presId="urn:microsoft.com/office/officeart/2005/8/layout/hList1"/>
    <dgm:cxn modelId="{2B0CEF25-EEEF-4B4D-B2FB-0D7334ED6BBD}" srcId="{A05287F6-1976-4E8A-87C9-B9B3B01777D1}" destId="{75B48EFA-C033-474D-9D14-9BE5B3193935}" srcOrd="6" destOrd="0" parTransId="{432675B0-5C65-4860-B38A-69F1E2F94C2A}" sibTransId="{59B350E3-6C39-4DFE-B83C-F000CA96FA0C}"/>
    <dgm:cxn modelId="{82C72627-471D-445B-921F-1CEE85F2A78D}" srcId="{4AC4D3A9-9C0B-413D-BE94-59A3B334C046}" destId="{CD070475-B711-46DD-9C97-17380FA432A9}" srcOrd="0" destOrd="0" parTransId="{F9EBBD6A-8414-450C-8315-CEEFAD524A19}" sibTransId="{96F5324A-1419-4D14-A2EF-092FE539B48E}"/>
    <dgm:cxn modelId="{82FD4B30-6901-4195-8065-DD5AAB95C274}" srcId="{5B852DAC-136D-4B61-A603-BE84E0953FB9}" destId="{4AC4D3A9-9C0B-413D-BE94-59A3B334C046}" srcOrd="1" destOrd="0" parTransId="{F4251BB2-FF85-49AA-B4A7-2251EC6CE556}" sibTransId="{CB1D451E-23AE-4A0F-96D2-B41363712EE3}"/>
    <dgm:cxn modelId="{033F1E37-5AE6-4B3D-9EB5-DD43DD2A688A}" srcId="{A05287F6-1976-4E8A-87C9-B9B3B01777D1}" destId="{18D7331B-5A42-4BBD-B3FB-9119528BE762}" srcOrd="4" destOrd="0" parTransId="{7B706FB5-A0B6-479A-A91C-440115810BA1}" sibTransId="{7328CDFC-9FF1-406C-859C-7896E14D3F3F}"/>
    <dgm:cxn modelId="{B699C73E-69D4-4DB4-8CD6-3DCFDD2984AC}" srcId="{A05287F6-1976-4E8A-87C9-B9B3B01777D1}" destId="{C3FF3311-3752-467C-A4D5-B4186F3CF60F}" srcOrd="1" destOrd="0" parTransId="{9E8C5BEA-DF0B-4388-B56F-68B8B062F7CF}" sibTransId="{DDF999AA-23C7-40B1-84C6-0DBC1D1D0FF8}"/>
    <dgm:cxn modelId="{9905093F-AEDB-4B46-BA0C-A26619C945D0}" srcId="{A05287F6-1976-4E8A-87C9-B9B3B01777D1}" destId="{2D929F17-3A37-4B4D-82E2-B61A42A5F7A5}" srcOrd="2" destOrd="0" parTransId="{334BA3BB-1C67-4284-9B4A-2FED1D1A265B}" sibTransId="{9419FF37-AA61-4A1D-8854-58F05C8A170A}"/>
    <dgm:cxn modelId="{30582872-B05C-4708-AB66-A2CF1CCA32B6}" type="presOf" srcId="{A05287F6-1976-4E8A-87C9-B9B3B01777D1}" destId="{F453BC2B-BE89-4033-AA14-5C5C4655BB06}" srcOrd="0" destOrd="0" presId="urn:microsoft.com/office/officeart/2005/8/layout/hList1"/>
    <dgm:cxn modelId="{7AF69272-FA7F-4169-9C15-1D6C7AA14888}" type="presOf" srcId="{5B852DAC-136D-4B61-A603-BE84E0953FB9}" destId="{6F5E80B2-20B6-4BF6-A456-2FCB7CDD836A}" srcOrd="0" destOrd="0" presId="urn:microsoft.com/office/officeart/2005/8/layout/hList1"/>
    <dgm:cxn modelId="{8025F452-5901-4B9C-BBF6-AA0A681AFFB1}" type="presOf" srcId="{C3FF3311-3752-467C-A4D5-B4186F3CF60F}" destId="{32ECF733-4CFD-465F-AE66-3F8C2813CA44}" srcOrd="0" destOrd="1" presId="urn:microsoft.com/office/officeart/2005/8/layout/hList1"/>
    <dgm:cxn modelId="{D9602976-99EA-4C70-8DF8-37D8868D3746}" type="presOf" srcId="{18D7331B-5A42-4BBD-B3FB-9119528BE762}" destId="{32ECF733-4CFD-465F-AE66-3F8C2813CA44}" srcOrd="0" destOrd="4" presId="urn:microsoft.com/office/officeart/2005/8/layout/hList1"/>
    <dgm:cxn modelId="{EEC10187-8050-463F-A0F8-05CDAFDF8F32}" srcId="{5B852DAC-136D-4B61-A603-BE84E0953FB9}" destId="{A05287F6-1976-4E8A-87C9-B9B3B01777D1}" srcOrd="0" destOrd="0" parTransId="{7E472F19-0EFD-44E6-BBF5-EDE7BFA536BF}" sibTransId="{CB1A8C27-2444-4F40-96A5-5F3D114493E5}"/>
    <dgm:cxn modelId="{B0D84E8B-08F7-46B3-B3D6-F03A054E8131}" type="presOf" srcId="{3AD89258-AA4D-4A54-95FB-CEFD62AE47AB}" destId="{32ECF733-4CFD-465F-AE66-3F8C2813CA44}" srcOrd="0" destOrd="3" presId="urn:microsoft.com/office/officeart/2005/8/layout/hList1"/>
    <dgm:cxn modelId="{B7E9B68E-789A-4E32-9D1A-4FDD4608233E}" type="presOf" srcId="{EA50121A-E3C3-4B7F-A519-0B530271216B}" destId="{83766C11-E83A-4D7B-A88F-845BB589D327}" srcOrd="0" destOrd="1" presId="urn:microsoft.com/office/officeart/2005/8/layout/hList1"/>
    <dgm:cxn modelId="{B5D1FE94-A481-4369-BD9C-C6DC2EC8803D}" type="presOf" srcId="{3D96612B-8FCF-40CE-A949-5F55ACCE9220}" destId="{83766C11-E83A-4D7B-A88F-845BB589D327}" srcOrd="0" destOrd="2" presId="urn:microsoft.com/office/officeart/2005/8/layout/hList1"/>
    <dgm:cxn modelId="{42102197-0936-47F8-9C20-87FC754896B8}" type="presOf" srcId="{5A93A380-53FC-4A18-BDD8-9F0E8B85C432}" destId="{4FCC6D20-D07F-4E2C-9471-37069C27ED08}" srcOrd="0" destOrd="0" presId="urn:microsoft.com/office/officeart/2005/8/layout/hList1"/>
    <dgm:cxn modelId="{2AEFB89F-5CBB-4BFF-8E54-50A4FC7F0ABB}" srcId="{A05287F6-1976-4E8A-87C9-B9B3B01777D1}" destId="{E59D8865-9065-466D-A1D3-B6FF422055D7}" srcOrd="0" destOrd="0" parTransId="{39FDCBE7-64A1-4E5E-8F9E-0BE40CB309D5}" sibTransId="{40462BFC-C1E2-4604-9D5B-394D82B9B4E3}"/>
    <dgm:cxn modelId="{AD8BAAA1-4504-4EAE-BA1F-21161E52F075}" type="presOf" srcId="{2D929F17-3A37-4B4D-82E2-B61A42A5F7A5}" destId="{32ECF733-4CFD-465F-AE66-3F8C2813CA44}" srcOrd="0" destOrd="2" presId="urn:microsoft.com/office/officeart/2005/8/layout/hList1"/>
    <dgm:cxn modelId="{7550B6A6-A0E2-4940-819B-B83D5D51499A}" type="presOf" srcId="{A1CAB6B9-5A9F-4FE6-B093-9CE4998ACFDD}" destId="{35076507-BBF3-4811-9B34-C12E6AF2FD14}" srcOrd="0" destOrd="0" presId="urn:microsoft.com/office/officeart/2005/8/layout/hList1"/>
    <dgm:cxn modelId="{FCC88AAE-5790-46F6-BA41-0E33BE99FA9A}" srcId="{EF558B6F-44C9-400E-98D7-CD743B3AACAD}" destId="{EA50121A-E3C3-4B7F-A519-0B530271216B}" srcOrd="1" destOrd="0" parTransId="{1501550C-AD71-4E8F-BC20-8DF407615D75}" sibTransId="{2F0593BC-80E2-4E6C-9824-B608BB515988}"/>
    <dgm:cxn modelId="{94A8AEC8-AB81-472C-9C8D-689E4B6FF385}" type="presOf" srcId="{CD070475-B711-46DD-9C97-17380FA432A9}" destId="{71845724-0A7B-4581-8E31-17619395F227}" srcOrd="0" destOrd="0" presId="urn:microsoft.com/office/officeart/2005/8/layout/hList1"/>
    <dgm:cxn modelId="{44B004C9-9BCA-429C-ACDB-0EAC389B5D73}" type="presOf" srcId="{75B48EFA-C033-474D-9D14-9BE5B3193935}" destId="{32ECF733-4CFD-465F-AE66-3F8C2813CA44}" srcOrd="0" destOrd="6" presId="urn:microsoft.com/office/officeart/2005/8/layout/hList1"/>
    <dgm:cxn modelId="{86B551D9-D44A-4033-8E8F-14FC7B05CE35}" type="presOf" srcId="{757BAA1E-EB46-46CE-8E94-2E5BC1CE3EDC}" destId="{83766C11-E83A-4D7B-A88F-845BB589D327}" srcOrd="0" destOrd="0" presId="urn:microsoft.com/office/officeart/2005/8/layout/hList1"/>
    <dgm:cxn modelId="{451BE1E0-85CF-4B36-A5EC-7BECFAE9F439}" type="presOf" srcId="{4AC4D3A9-9C0B-413D-BE94-59A3B334C046}" destId="{2D223BC2-BEC8-4887-8554-287F732AD0F5}" srcOrd="0" destOrd="0" presId="urn:microsoft.com/office/officeart/2005/8/layout/hList1"/>
    <dgm:cxn modelId="{DD6BE4E5-5943-4A85-9888-0D318A16E06D}" srcId="{5B852DAC-136D-4B61-A603-BE84E0953FB9}" destId="{EF558B6F-44C9-400E-98D7-CD743B3AACAD}" srcOrd="3" destOrd="0" parTransId="{57A98E3B-5BB8-4458-A0BA-C22D6840842C}" sibTransId="{0CF3F75E-87DC-4C23-BBD5-382899BCA400}"/>
    <dgm:cxn modelId="{D8A65AE7-50EB-4715-8B1C-A167CDBB7372}" srcId="{EF558B6F-44C9-400E-98D7-CD743B3AACAD}" destId="{3D96612B-8FCF-40CE-A949-5F55ACCE9220}" srcOrd="2" destOrd="0" parTransId="{912A3A52-5357-40A6-9783-5DE86DFF6ECD}" sibTransId="{D899F1B2-272A-4D6D-B21D-05254C748753}"/>
    <dgm:cxn modelId="{0B8BC9F5-E81A-4298-B129-21D016C01401}" srcId="{EF558B6F-44C9-400E-98D7-CD743B3AACAD}" destId="{757BAA1E-EB46-46CE-8E94-2E5BC1CE3EDC}" srcOrd="0" destOrd="0" parTransId="{A21CE43B-A066-48ED-9E6D-D635574285E5}" sibTransId="{828D0AB5-5451-4BEA-8867-2C2CCA085EB8}"/>
    <dgm:cxn modelId="{42A929F9-250F-4545-8782-7BAA2771C839}" srcId="{A05287F6-1976-4E8A-87C9-B9B3B01777D1}" destId="{52DD7261-7CCC-4EF1-806D-0B9F416F8451}" srcOrd="5" destOrd="0" parTransId="{EF2E675B-8FD9-41F2-9586-B4242350F0A5}" sibTransId="{68B57788-0BF0-4082-AD8C-66EFA64642E6}"/>
    <dgm:cxn modelId="{70ECD21D-7C2A-4F26-93D9-AECA52773433}" type="presParOf" srcId="{6F5E80B2-20B6-4BF6-A456-2FCB7CDD836A}" destId="{6C5A074E-98BC-4123-A9BA-F146946AED89}" srcOrd="0" destOrd="0" presId="urn:microsoft.com/office/officeart/2005/8/layout/hList1"/>
    <dgm:cxn modelId="{8C10E93C-40CA-4897-AFFB-C748170B59E3}" type="presParOf" srcId="{6C5A074E-98BC-4123-A9BA-F146946AED89}" destId="{F453BC2B-BE89-4033-AA14-5C5C4655BB06}" srcOrd="0" destOrd="0" presId="urn:microsoft.com/office/officeart/2005/8/layout/hList1"/>
    <dgm:cxn modelId="{FBB081B4-7C3B-460D-A8F9-06DC9E58D76E}" type="presParOf" srcId="{6C5A074E-98BC-4123-A9BA-F146946AED89}" destId="{32ECF733-4CFD-465F-AE66-3F8C2813CA44}" srcOrd="1" destOrd="0" presId="urn:microsoft.com/office/officeart/2005/8/layout/hList1"/>
    <dgm:cxn modelId="{0EF84D5E-BF66-42D7-B24C-7811EFED14B3}" type="presParOf" srcId="{6F5E80B2-20B6-4BF6-A456-2FCB7CDD836A}" destId="{968C1B25-89E6-426D-81D7-E5BA0328DFC9}" srcOrd="1" destOrd="0" presId="urn:microsoft.com/office/officeart/2005/8/layout/hList1"/>
    <dgm:cxn modelId="{ECB44241-D44D-4622-9F1C-4A58D80D00DB}" type="presParOf" srcId="{6F5E80B2-20B6-4BF6-A456-2FCB7CDD836A}" destId="{21331BB2-5927-4FAF-B8A9-36036E651F4B}" srcOrd="2" destOrd="0" presId="urn:microsoft.com/office/officeart/2005/8/layout/hList1"/>
    <dgm:cxn modelId="{C3F2F175-2B48-48C5-814E-A0BE4F77448F}" type="presParOf" srcId="{21331BB2-5927-4FAF-B8A9-36036E651F4B}" destId="{2D223BC2-BEC8-4887-8554-287F732AD0F5}" srcOrd="0" destOrd="0" presId="urn:microsoft.com/office/officeart/2005/8/layout/hList1"/>
    <dgm:cxn modelId="{D2554B78-FF08-4D38-911F-357C8EB16F2D}" type="presParOf" srcId="{21331BB2-5927-4FAF-B8A9-36036E651F4B}" destId="{71845724-0A7B-4581-8E31-17619395F227}" srcOrd="1" destOrd="0" presId="urn:microsoft.com/office/officeart/2005/8/layout/hList1"/>
    <dgm:cxn modelId="{6FE55F4C-89F3-4F4A-84FC-4C6A03B32FA5}" type="presParOf" srcId="{6F5E80B2-20B6-4BF6-A456-2FCB7CDD836A}" destId="{1DB34560-EA2D-45CC-8B85-ECB141D79C7D}" srcOrd="3" destOrd="0" presId="urn:microsoft.com/office/officeart/2005/8/layout/hList1"/>
    <dgm:cxn modelId="{9FF9B9F5-9CBD-454C-85F6-0BCAB182CC3B}" type="presParOf" srcId="{6F5E80B2-20B6-4BF6-A456-2FCB7CDD836A}" destId="{4C05836A-F659-466D-8BFC-635B5CED3370}" srcOrd="4" destOrd="0" presId="urn:microsoft.com/office/officeart/2005/8/layout/hList1"/>
    <dgm:cxn modelId="{2060376F-4BBF-4F66-AA32-F9ACE3DC9B00}" type="presParOf" srcId="{4C05836A-F659-466D-8BFC-635B5CED3370}" destId="{4FCC6D20-D07F-4E2C-9471-37069C27ED08}" srcOrd="0" destOrd="0" presId="urn:microsoft.com/office/officeart/2005/8/layout/hList1"/>
    <dgm:cxn modelId="{C047F65B-0755-4F30-A90D-FEDDF6C82650}" type="presParOf" srcId="{4C05836A-F659-466D-8BFC-635B5CED3370}" destId="{35076507-BBF3-4811-9B34-C12E6AF2FD14}" srcOrd="1" destOrd="0" presId="urn:microsoft.com/office/officeart/2005/8/layout/hList1"/>
    <dgm:cxn modelId="{332A1EBF-DCBE-4D94-AA40-447FB2B5E00A}" type="presParOf" srcId="{6F5E80B2-20B6-4BF6-A456-2FCB7CDD836A}" destId="{8C4E04E7-1CA3-4616-BF94-6E36ED4CD837}" srcOrd="5" destOrd="0" presId="urn:microsoft.com/office/officeart/2005/8/layout/hList1"/>
    <dgm:cxn modelId="{333D8BB9-548D-47D5-9D0A-060559DED5CC}" type="presParOf" srcId="{6F5E80B2-20B6-4BF6-A456-2FCB7CDD836A}" destId="{AE15AF38-6777-464C-A437-49823A25A7CA}" srcOrd="6" destOrd="0" presId="urn:microsoft.com/office/officeart/2005/8/layout/hList1"/>
    <dgm:cxn modelId="{A57EA723-001B-4366-B3EE-0B2A783BE876}" type="presParOf" srcId="{AE15AF38-6777-464C-A437-49823A25A7CA}" destId="{950B00CA-0E8E-4A22-911F-A1FB6113E130}" srcOrd="0" destOrd="0" presId="urn:microsoft.com/office/officeart/2005/8/layout/hList1"/>
    <dgm:cxn modelId="{6F96EFE4-77E0-436A-86C9-19788EDC7799}" type="presParOf" srcId="{AE15AF38-6777-464C-A437-49823A25A7CA}" destId="{83766C11-E83A-4D7B-A88F-845BB589D3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88DE8C-A4A2-4C6C-9835-DBCAD7DD74E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66D24A-A99A-4EB6-AE8B-3AAE16BE6C61}">
      <dgm:prSet phldrT="[Текст]"/>
      <dgm:spPr/>
      <dgm:t>
        <a:bodyPr/>
        <a:lstStyle/>
        <a:p>
          <a:r>
            <a:rPr lang="ru-RU" dirty="0"/>
            <a:t>Подпрограмма 6 "Формирование комфортной городской среды"</a:t>
          </a:r>
        </a:p>
      </dgm:t>
    </dgm:pt>
    <dgm:pt modelId="{D25F3714-FCDD-4361-8A7E-CA2775154B4A}" type="parTrans" cxnId="{3D9CADDE-9FDB-45C7-9306-849954171FCB}">
      <dgm:prSet/>
      <dgm:spPr/>
      <dgm:t>
        <a:bodyPr/>
        <a:lstStyle/>
        <a:p>
          <a:endParaRPr lang="ru-RU"/>
        </a:p>
      </dgm:t>
    </dgm:pt>
    <dgm:pt modelId="{1A6D0365-D9E1-4A3D-A72D-920484D5A328}" type="sibTrans" cxnId="{3D9CADDE-9FDB-45C7-9306-849954171FCB}">
      <dgm:prSet/>
      <dgm:spPr/>
      <dgm:t>
        <a:bodyPr/>
        <a:lstStyle/>
        <a:p>
          <a:endParaRPr lang="ru-RU"/>
        </a:p>
      </dgm:t>
    </dgm:pt>
    <dgm:pt modelId="{76E4E880-3E0B-4977-975F-0BFBA1209839}">
      <dgm:prSet phldrT="[Текст]"/>
      <dgm:spPr/>
      <dgm:t>
        <a:bodyPr/>
        <a:lstStyle/>
        <a:p>
          <a:r>
            <a:rPr lang="ru-RU" dirty="0"/>
            <a:t>1.Повышение уровня благоустройства дворовых территорий муниципального образования «Пудомягского сельское поселения» Гатчинского муниципального района Ленинградской области</a:t>
          </a:r>
        </a:p>
      </dgm:t>
    </dgm:pt>
    <dgm:pt modelId="{F8663532-E5D8-4AF3-8FCB-58A028517928}" type="parTrans" cxnId="{0531353F-7A0B-4965-A1ED-18A3290ABEDE}">
      <dgm:prSet/>
      <dgm:spPr/>
      <dgm:t>
        <a:bodyPr/>
        <a:lstStyle/>
        <a:p>
          <a:endParaRPr lang="ru-RU"/>
        </a:p>
      </dgm:t>
    </dgm:pt>
    <dgm:pt modelId="{31A12F41-1743-48D3-AD56-0ED2425E8190}" type="sibTrans" cxnId="{0531353F-7A0B-4965-A1ED-18A3290ABEDE}">
      <dgm:prSet/>
      <dgm:spPr/>
      <dgm:t>
        <a:bodyPr/>
        <a:lstStyle/>
        <a:p>
          <a:endParaRPr lang="ru-RU"/>
        </a:p>
      </dgm:t>
    </dgm:pt>
    <dgm:pt modelId="{0E0769DA-9823-4D61-AF4C-3FE1B4329AC7}">
      <dgm:prSet/>
      <dgm:spPr/>
      <dgm:t>
        <a:bodyPr/>
        <a:lstStyle/>
        <a:p>
          <a:r>
            <a:rPr lang="ru-RU"/>
            <a:t>2. Повышение уровня благоустройства муниципальных территорий общего пользования.</a:t>
          </a:r>
        </a:p>
      </dgm:t>
    </dgm:pt>
    <dgm:pt modelId="{5C1B60B8-75FE-43EA-A814-1EDE5FF5D555}" type="parTrans" cxnId="{3C829C42-42BE-4B48-A79D-614995A32EA9}">
      <dgm:prSet/>
      <dgm:spPr/>
      <dgm:t>
        <a:bodyPr/>
        <a:lstStyle/>
        <a:p>
          <a:endParaRPr lang="ru-RU"/>
        </a:p>
      </dgm:t>
    </dgm:pt>
    <dgm:pt modelId="{9FD838B4-FEF0-4403-97F1-E0F0EAEC68E5}" type="sibTrans" cxnId="{3C829C42-42BE-4B48-A79D-614995A32EA9}">
      <dgm:prSet/>
      <dgm:spPr/>
      <dgm:t>
        <a:bodyPr/>
        <a:lstStyle/>
        <a:p>
          <a:endParaRPr lang="ru-RU"/>
        </a:p>
      </dgm:t>
    </dgm:pt>
    <dgm:pt modelId="{425E8AD5-82A0-48ED-93A1-09809050A6AD}">
      <dgm:prSet/>
      <dgm:spPr/>
      <dgm:t>
        <a:bodyPr/>
        <a:lstStyle/>
        <a:p>
          <a:r>
            <a:rPr lang="ru-RU"/>
            <a:t>3. Повышение уровня вовлеченности заинтересованных граждан, организаций в реализации мероприятий по благоустройству территории муниципального образования</a:t>
          </a:r>
        </a:p>
      </dgm:t>
    </dgm:pt>
    <dgm:pt modelId="{09FA9506-E843-48ED-9121-2EDFBAB0EC67}" type="parTrans" cxnId="{6F423921-B813-49F3-9AFD-944733B8355C}">
      <dgm:prSet/>
      <dgm:spPr/>
      <dgm:t>
        <a:bodyPr/>
        <a:lstStyle/>
        <a:p>
          <a:endParaRPr lang="ru-RU"/>
        </a:p>
      </dgm:t>
    </dgm:pt>
    <dgm:pt modelId="{878EAA3D-765A-4A6A-B4CB-55281E124AFA}" type="sibTrans" cxnId="{6F423921-B813-49F3-9AFD-944733B8355C}">
      <dgm:prSet/>
      <dgm:spPr/>
      <dgm:t>
        <a:bodyPr/>
        <a:lstStyle/>
        <a:p>
          <a:endParaRPr lang="ru-RU"/>
        </a:p>
      </dgm:t>
    </dgm:pt>
    <dgm:pt modelId="{F9D292A6-A695-4A21-8B48-2AF71345BF8F}">
      <dgm:prSet/>
      <dgm:spPr/>
      <dgm:t>
        <a:bodyPr/>
        <a:lstStyle/>
        <a:p>
          <a:endParaRPr lang="ru-RU"/>
        </a:p>
      </dgm:t>
    </dgm:pt>
    <dgm:pt modelId="{C7DE2FD3-7364-4748-B8C0-95362103E103}" type="parTrans" cxnId="{23BF772C-9845-4A23-8F42-D3373BF6CAB4}">
      <dgm:prSet/>
      <dgm:spPr/>
      <dgm:t>
        <a:bodyPr/>
        <a:lstStyle/>
        <a:p>
          <a:endParaRPr lang="ru-RU"/>
        </a:p>
      </dgm:t>
    </dgm:pt>
    <dgm:pt modelId="{DFE55DC6-178A-4C1A-8058-16CDE50E1ADE}" type="sibTrans" cxnId="{23BF772C-9845-4A23-8F42-D3373BF6CAB4}">
      <dgm:prSet/>
      <dgm:spPr/>
      <dgm:t>
        <a:bodyPr/>
        <a:lstStyle/>
        <a:p>
          <a:endParaRPr lang="ru-RU"/>
        </a:p>
      </dgm:t>
    </dgm:pt>
    <dgm:pt modelId="{A8D590EF-A1B3-41AC-A45F-6A6A47792ED8}">
      <dgm:prSet/>
      <dgm:spPr/>
      <dgm:t>
        <a:bodyPr/>
        <a:lstStyle/>
        <a:p>
          <a:r>
            <a:rPr lang="ru-RU" dirty="0"/>
            <a:t>Подпрограмма 7 "Формирование законопослушного поведения участников дорожного движения в муниципальном образовании «Пудомягское сельское  поселение"</a:t>
          </a:r>
        </a:p>
      </dgm:t>
    </dgm:pt>
    <dgm:pt modelId="{6B27F5F1-11C5-4877-9C65-AD85C668B553}" type="parTrans" cxnId="{3B44CE6A-A8D8-4A5C-ADAD-2424E6876BFD}">
      <dgm:prSet/>
      <dgm:spPr/>
      <dgm:t>
        <a:bodyPr/>
        <a:lstStyle/>
        <a:p>
          <a:endParaRPr lang="ru-RU"/>
        </a:p>
      </dgm:t>
    </dgm:pt>
    <dgm:pt modelId="{3195AB26-7AFF-433C-94CF-170022CBB86F}" type="sibTrans" cxnId="{3B44CE6A-A8D8-4A5C-ADAD-2424E6876BFD}">
      <dgm:prSet/>
      <dgm:spPr/>
      <dgm:t>
        <a:bodyPr/>
        <a:lstStyle/>
        <a:p>
          <a:endParaRPr lang="ru-RU"/>
        </a:p>
      </dgm:t>
    </dgm:pt>
    <dgm:pt modelId="{5AA10277-EE2B-4366-82A5-B2C384AC0467}">
      <dgm:prSet/>
      <dgm:spPr/>
      <dgm:t>
        <a:bodyPr/>
        <a:lstStyle/>
        <a:p>
          <a:r>
            <a:rPr lang="ru-RU"/>
            <a:t>1. Предупреждение опасного поведения детей дошкольного и школьного возраста, участников дорожного движения.</a:t>
          </a:r>
        </a:p>
      </dgm:t>
    </dgm:pt>
    <dgm:pt modelId="{B725BAD3-378A-4E16-B504-72AB74EB8527}" type="parTrans" cxnId="{A5FE7487-ADA4-471E-809D-99AB9364E7D1}">
      <dgm:prSet/>
      <dgm:spPr/>
      <dgm:t>
        <a:bodyPr/>
        <a:lstStyle/>
        <a:p>
          <a:endParaRPr lang="ru-RU"/>
        </a:p>
      </dgm:t>
    </dgm:pt>
    <dgm:pt modelId="{B8488402-A78E-4A24-944C-49507283086A}" type="sibTrans" cxnId="{A5FE7487-ADA4-471E-809D-99AB9364E7D1}">
      <dgm:prSet/>
      <dgm:spPr/>
      <dgm:t>
        <a:bodyPr/>
        <a:lstStyle/>
        <a:p>
          <a:endParaRPr lang="ru-RU"/>
        </a:p>
      </dgm:t>
    </dgm:pt>
    <dgm:pt modelId="{1597799E-5E67-4040-9812-7C844378B4FE}">
      <dgm:prSet/>
      <dgm:spPr/>
      <dgm:t>
        <a:bodyPr/>
        <a:lstStyle/>
        <a:p>
          <a:r>
            <a:rPr lang="ru-RU" dirty="0"/>
            <a:t>2. Создание комплексной системы профилактики ДТП в целях формирования у участников дорожного движения стереотипа законопослушного поведения и негативного отношения к правонарушениям в сфере дорожного движения, реализация программы правового воспитания участников дорожного движения, культуры их поведения.</a:t>
          </a:r>
        </a:p>
      </dgm:t>
    </dgm:pt>
    <dgm:pt modelId="{FDB17BC9-573A-4E06-9625-6662D2C44C93}" type="parTrans" cxnId="{98826371-6DFC-4B90-B9BA-E3810B05946F}">
      <dgm:prSet/>
      <dgm:spPr/>
      <dgm:t>
        <a:bodyPr/>
        <a:lstStyle/>
        <a:p>
          <a:endParaRPr lang="ru-RU"/>
        </a:p>
      </dgm:t>
    </dgm:pt>
    <dgm:pt modelId="{F638849E-F20D-4738-84BA-9DC0356B772D}" type="sibTrans" cxnId="{98826371-6DFC-4B90-B9BA-E3810B05946F}">
      <dgm:prSet/>
      <dgm:spPr/>
      <dgm:t>
        <a:bodyPr/>
        <a:lstStyle/>
        <a:p>
          <a:endParaRPr lang="ru-RU"/>
        </a:p>
      </dgm:t>
    </dgm:pt>
    <dgm:pt modelId="{DA9D6EC7-7C8D-4982-9590-989FABECD1DF}">
      <dgm:prSet/>
      <dgm:spPr/>
      <dgm:t>
        <a:bodyPr/>
        <a:lstStyle/>
        <a:p>
          <a:r>
            <a:rPr lang="ru-RU"/>
            <a:t>3. Совершенствование системы профилактики детского дорожно-транспортного травматизма, формирование у детей навыков безопасного поведения на дорогах.</a:t>
          </a:r>
        </a:p>
      </dgm:t>
    </dgm:pt>
    <dgm:pt modelId="{D318117D-B978-4A14-BAC8-BFB376A55B16}" type="parTrans" cxnId="{253BBBC5-712B-431B-8DDA-8E857A19C398}">
      <dgm:prSet/>
      <dgm:spPr/>
      <dgm:t>
        <a:bodyPr/>
        <a:lstStyle/>
        <a:p>
          <a:endParaRPr lang="ru-RU"/>
        </a:p>
      </dgm:t>
    </dgm:pt>
    <dgm:pt modelId="{161C3D41-9253-4B58-AE90-3BAD0B15625F}" type="sibTrans" cxnId="{253BBBC5-712B-431B-8DDA-8E857A19C398}">
      <dgm:prSet/>
      <dgm:spPr/>
      <dgm:t>
        <a:bodyPr/>
        <a:lstStyle/>
        <a:p>
          <a:endParaRPr lang="ru-RU"/>
        </a:p>
      </dgm:t>
    </dgm:pt>
    <dgm:pt modelId="{2B7A777F-56F9-4018-8269-3D1E03C423BC}">
      <dgm:prSet/>
      <dgm:spPr/>
      <dgm:t>
        <a:bodyPr/>
        <a:lstStyle/>
        <a:p>
          <a:endParaRPr lang="ru-RU"/>
        </a:p>
      </dgm:t>
    </dgm:pt>
    <dgm:pt modelId="{B0522E8A-6948-4F4F-B93B-EA63C5C16243}" type="parTrans" cxnId="{D645616B-A1A7-4B26-ACBB-1880E4DBD021}">
      <dgm:prSet/>
      <dgm:spPr/>
      <dgm:t>
        <a:bodyPr/>
        <a:lstStyle/>
        <a:p>
          <a:endParaRPr lang="ru-RU"/>
        </a:p>
      </dgm:t>
    </dgm:pt>
    <dgm:pt modelId="{E7E8B3DA-EB93-4F60-BA43-352F9199E686}" type="sibTrans" cxnId="{D645616B-A1A7-4B26-ACBB-1880E4DBD021}">
      <dgm:prSet/>
      <dgm:spPr/>
      <dgm:t>
        <a:bodyPr/>
        <a:lstStyle/>
        <a:p>
          <a:endParaRPr lang="ru-RU"/>
        </a:p>
      </dgm:t>
    </dgm:pt>
    <dgm:pt modelId="{0DBF32E7-08B0-4CDA-B92C-E4E54792ABF5}" type="pres">
      <dgm:prSet presAssocID="{A088DE8C-A4A2-4C6C-9835-DBCAD7DD74E5}" presName="Name0" presStyleCnt="0">
        <dgm:presLayoutVars>
          <dgm:dir/>
          <dgm:animLvl val="lvl"/>
          <dgm:resizeHandles val="exact"/>
        </dgm:presLayoutVars>
      </dgm:prSet>
      <dgm:spPr/>
    </dgm:pt>
    <dgm:pt modelId="{68D9EE7B-692E-420D-929A-5FAC66B4BA13}" type="pres">
      <dgm:prSet presAssocID="{F166D24A-A99A-4EB6-AE8B-3AAE16BE6C61}" presName="composite" presStyleCnt="0"/>
      <dgm:spPr/>
    </dgm:pt>
    <dgm:pt modelId="{714FBA4B-BD82-4C0A-90DD-B6C7CC5B8241}" type="pres">
      <dgm:prSet presAssocID="{F166D24A-A99A-4EB6-AE8B-3AAE16BE6C6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2A63DD5-97DF-4650-8772-F9065F4D788D}" type="pres">
      <dgm:prSet presAssocID="{F166D24A-A99A-4EB6-AE8B-3AAE16BE6C61}" presName="desTx" presStyleLbl="alignAccFollowNode1" presStyleIdx="0" presStyleCnt="2">
        <dgm:presLayoutVars>
          <dgm:bulletEnabled val="1"/>
        </dgm:presLayoutVars>
      </dgm:prSet>
      <dgm:spPr/>
    </dgm:pt>
    <dgm:pt modelId="{78CD0036-4E74-423F-97AD-65535AE58AA1}" type="pres">
      <dgm:prSet presAssocID="{1A6D0365-D9E1-4A3D-A72D-920484D5A328}" presName="space" presStyleCnt="0"/>
      <dgm:spPr/>
    </dgm:pt>
    <dgm:pt modelId="{35DAB839-0C3D-46C2-94F2-4A990C9B8969}" type="pres">
      <dgm:prSet presAssocID="{A8D590EF-A1B3-41AC-A45F-6A6A47792ED8}" presName="composite" presStyleCnt="0"/>
      <dgm:spPr/>
    </dgm:pt>
    <dgm:pt modelId="{AFF1B108-A787-4171-9A35-DDFADC645F23}" type="pres">
      <dgm:prSet presAssocID="{A8D590EF-A1B3-41AC-A45F-6A6A47792ED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2CB95C7-8022-4676-8042-555AF3A407C5}" type="pres">
      <dgm:prSet presAssocID="{A8D590EF-A1B3-41AC-A45F-6A6A47792ED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DFEB90D-8EB7-41DF-8745-FC11CECCD07F}" type="presOf" srcId="{2B7A777F-56F9-4018-8269-3D1E03C423BC}" destId="{B2CB95C7-8022-4676-8042-555AF3A407C5}" srcOrd="0" destOrd="3" presId="urn:microsoft.com/office/officeart/2005/8/layout/hList1"/>
    <dgm:cxn modelId="{A82C0D0E-F621-4C38-AA5A-70B6887B7728}" type="presOf" srcId="{DA9D6EC7-7C8D-4982-9590-989FABECD1DF}" destId="{B2CB95C7-8022-4676-8042-555AF3A407C5}" srcOrd="0" destOrd="2" presId="urn:microsoft.com/office/officeart/2005/8/layout/hList1"/>
    <dgm:cxn modelId="{CB6C9315-A889-4862-9B79-D359D51B138D}" type="presOf" srcId="{A8D590EF-A1B3-41AC-A45F-6A6A47792ED8}" destId="{AFF1B108-A787-4171-9A35-DDFADC645F23}" srcOrd="0" destOrd="0" presId="urn:microsoft.com/office/officeart/2005/8/layout/hList1"/>
    <dgm:cxn modelId="{3C05251C-FAB6-4BFE-AD97-4AF099C23AD1}" type="presOf" srcId="{F9D292A6-A695-4A21-8B48-2AF71345BF8F}" destId="{12A63DD5-97DF-4650-8772-F9065F4D788D}" srcOrd="0" destOrd="3" presId="urn:microsoft.com/office/officeart/2005/8/layout/hList1"/>
    <dgm:cxn modelId="{6F423921-B813-49F3-9AFD-944733B8355C}" srcId="{F166D24A-A99A-4EB6-AE8B-3AAE16BE6C61}" destId="{425E8AD5-82A0-48ED-93A1-09809050A6AD}" srcOrd="2" destOrd="0" parTransId="{09FA9506-E843-48ED-9121-2EDFBAB0EC67}" sibTransId="{878EAA3D-765A-4A6A-B4CB-55281E124AFA}"/>
    <dgm:cxn modelId="{23BF772C-9845-4A23-8F42-D3373BF6CAB4}" srcId="{F166D24A-A99A-4EB6-AE8B-3AAE16BE6C61}" destId="{F9D292A6-A695-4A21-8B48-2AF71345BF8F}" srcOrd="3" destOrd="0" parTransId="{C7DE2FD3-7364-4748-B8C0-95362103E103}" sibTransId="{DFE55DC6-178A-4C1A-8058-16CDE50E1ADE}"/>
    <dgm:cxn modelId="{0F858531-C927-4D0E-A191-5956255B695B}" type="presOf" srcId="{1597799E-5E67-4040-9812-7C844378B4FE}" destId="{B2CB95C7-8022-4676-8042-555AF3A407C5}" srcOrd="0" destOrd="1" presId="urn:microsoft.com/office/officeart/2005/8/layout/hList1"/>
    <dgm:cxn modelId="{0531353F-7A0B-4965-A1ED-18A3290ABEDE}" srcId="{F166D24A-A99A-4EB6-AE8B-3AAE16BE6C61}" destId="{76E4E880-3E0B-4977-975F-0BFBA1209839}" srcOrd="0" destOrd="0" parTransId="{F8663532-E5D8-4AF3-8FCB-58A028517928}" sibTransId="{31A12F41-1743-48D3-AD56-0ED2425E8190}"/>
    <dgm:cxn modelId="{3C829C42-42BE-4B48-A79D-614995A32EA9}" srcId="{F166D24A-A99A-4EB6-AE8B-3AAE16BE6C61}" destId="{0E0769DA-9823-4D61-AF4C-3FE1B4329AC7}" srcOrd="1" destOrd="0" parTransId="{5C1B60B8-75FE-43EA-A814-1EDE5FF5D555}" sibTransId="{9FD838B4-FEF0-4403-97F1-E0F0EAEC68E5}"/>
    <dgm:cxn modelId="{34CAB362-350E-4C90-B5F8-F87657881B9C}" type="presOf" srcId="{F166D24A-A99A-4EB6-AE8B-3AAE16BE6C61}" destId="{714FBA4B-BD82-4C0A-90DD-B6C7CC5B8241}" srcOrd="0" destOrd="0" presId="urn:microsoft.com/office/officeart/2005/8/layout/hList1"/>
    <dgm:cxn modelId="{3B44CE6A-A8D8-4A5C-ADAD-2424E6876BFD}" srcId="{A088DE8C-A4A2-4C6C-9835-DBCAD7DD74E5}" destId="{A8D590EF-A1B3-41AC-A45F-6A6A47792ED8}" srcOrd="1" destOrd="0" parTransId="{6B27F5F1-11C5-4877-9C65-AD85C668B553}" sibTransId="{3195AB26-7AFF-433C-94CF-170022CBB86F}"/>
    <dgm:cxn modelId="{D645616B-A1A7-4B26-ACBB-1880E4DBD021}" srcId="{A8D590EF-A1B3-41AC-A45F-6A6A47792ED8}" destId="{2B7A777F-56F9-4018-8269-3D1E03C423BC}" srcOrd="3" destOrd="0" parTransId="{B0522E8A-6948-4F4F-B93B-EA63C5C16243}" sibTransId="{E7E8B3DA-EB93-4F60-BA43-352F9199E686}"/>
    <dgm:cxn modelId="{98826371-6DFC-4B90-B9BA-E3810B05946F}" srcId="{A8D590EF-A1B3-41AC-A45F-6A6A47792ED8}" destId="{1597799E-5E67-4040-9812-7C844378B4FE}" srcOrd="1" destOrd="0" parTransId="{FDB17BC9-573A-4E06-9625-6662D2C44C93}" sibTransId="{F638849E-F20D-4738-84BA-9DC0356B772D}"/>
    <dgm:cxn modelId="{119D347D-98C1-4221-89C8-47AC284175B5}" type="presOf" srcId="{0E0769DA-9823-4D61-AF4C-3FE1B4329AC7}" destId="{12A63DD5-97DF-4650-8772-F9065F4D788D}" srcOrd="0" destOrd="1" presId="urn:microsoft.com/office/officeart/2005/8/layout/hList1"/>
    <dgm:cxn modelId="{A5FE7487-ADA4-471E-809D-99AB9364E7D1}" srcId="{A8D590EF-A1B3-41AC-A45F-6A6A47792ED8}" destId="{5AA10277-EE2B-4366-82A5-B2C384AC0467}" srcOrd="0" destOrd="0" parTransId="{B725BAD3-378A-4E16-B504-72AB74EB8527}" sibTransId="{B8488402-A78E-4A24-944C-49507283086A}"/>
    <dgm:cxn modelId="{E45F2CA3-4FBC-4D5D-A954-A95FFDCC62EA}" type="presOf" srcId="{76E4E880-3E0B-4977-975F-0BFBA1209839}" destId="{12A63DD5-97DF-4650-8772-F9065F4D788D}" srcOrd="0" destOrd="0" presId="urn:microsoft.com/office/officeart/2005/8/layout/hList1"/>
    <dgm:cxn modelId="{1B905DAB-FD9E-4EB4-9AF2-0EAC0765D9FB}" type="presOf" srcId="{5AA10277-EE2B-4366-82A5-B2C384AC0467}" destId="{B2CB95C7-8022-4676-8042-555AF3A407C5}" srcOrd="0" destOrd="0" presId="urn:microsoft.com/office/officeart/2005/8/layout/hList1"/>
    <dgm:cxn modelId="{253BBBC5-712B-431B-8DDA-8E857A19C398}" srcId="{A8D590EF-A1B3-41AC-A45F-6A6A47792ED8}" destId="{DA9D6EC7-7C8D-4982-9590-989FABECD1DF}" srcOrd="2" destOrd="0" parTransId="{D318117D-B978-4A14-BAC8-BFB376A55B16}" sibTransId="{161C3D41-9253-4B58-AE90-3BAD0B15625F}"/>
    <dgm:cxn modelId="{3D9CADDE-9FDB-45C7-9306-849954171FCB}" srcId="{A088DE8C-A4A2-4C6C-9835-DBCAD7DD74E5}" destId="{F166D24A-A99A-4EB6-AE8B-3AAE16BE6C61}" srcOrd="0" destOrd="0" parTransId="{D25F3714-FCDD-4361-8A7E-CA2775154B4A}" sibTransId="{1A6D0365-D9E1-4A3D-A72D-920484D5A328}"/>
    <dgm:cxn modelId="{D9B046E8-C975-4B90-9C8C-A8096F941940}" type="presOf" srcId="{A088DE8C-A4A2-4C6C-9835-DBCAD7DD74E5}" destId="{0DBF32E7-08B0-4CDA-B92C-E4E54792ABF5}" srcOrd="0" destOrd="0" presId="urn:microsoft.com/office/officeart/2005/8/layout/hList1"/>
    <dgm:cxn modelId="{91EE06FE-BD18-45C0-BAAD-8B1F72E009AF}" type="presOf" srcId="{425E8AD5-82A0-48ED-93A1-09809050A6AD}" destId="{12A63DD5-97DF-4650-8772-F9065F4D788D}" srcOrd="0" destOrd="2" presId="urn:microsoft.com/office/officeart/2005/8/layout/hList1"/>
    <dgm:cxn modelId="{6F1113A3-EA7F-4A4A-844F-3F1C4F806766}" type="presParOf" srcId="{0DBF32E7-08B0-4CDA-B92C-E4E54792ABF5}" destId="{68D9EE7B-692E-420D-929A-5FAC66B4BA13}" srcOrd="0" destOrd="0" presId="urn:microsoft.com/office/officeart/2005/8/layout/hList1"/>
    <dgm:cxn modelId="{45B19215-A2CA-4649-98C0-8EBBE0C2015D}" type="presParOf" srcId="{68D9EE7B-692E-420D-929A-5FAC66B4BA13}" destId="{714FBA4B-BD82-4C0A-90DD-B6C7CC5B8241}" srcOrd="0" destOrd="0" presId="urn:microsoft.com/office/officeart/2005/8/layout/hList1"/>
    <dgm:cxn modelId="{EDE70AA3-8F2C-4325-820F-0398F24AF7F0}" type="presParOf" srcId="{68D9EE7B-692E-420D-929A-5FAC66B4BA13}" destId="{12A63DD5-97DF-4650-8772-F9065F4D788D}" srcOrd="1" destOrd="0" presId="urn:microsoft.com/office/officeart/2005/8/layout/hList1"/>
    <dgm:cxn modelId="{27C501E0-6212-474C-BF41-50E54D9DD3B7}" type="presParOf" srcId="{0DBF32E7-08B0-4CDA-B92C-E4E54792ABF5}" destId="{78CD0036-4E74-423F-97AD-65535AE58AA1}" srcOrd="1" destOrd="0" presId="urn:microsoft.com/office/officeart/2005/8/layout/hList1"/>
    <dgm:cxn modelId="{015239F2-9640-4E25-9EF1-70F283479DDE}" type="presParOf" srcId="{0DBF32E7-08B0-4CDA-B92C-E4E54792ABF5}" destId="{35DAB839-0C3D-46C2-94F2-4A990C9B8969}" srcOrd="2" destOrd="0" presId="urn:microsoft.com/office/officeart/2005/8/layout/hList1"/>
    <dgm:cxn modelId="{0556F535-EC13-42B0-9268-CC84B46A9278}" type="presParOf" srcId="{35DAB839-0C3D-46C2-94F2-4A990C9B8969}" destId="{AFF1B108-A787-4171-9A35-DDFADC645F23}" srcOrd="0" destOrd="0" presId="urn:microsoft.com/office/officeart/2005/8/layout/hList1"/>
    <dgm:cxn modelId="{17689AE8-F0B7-4D97-80A9-0B2BCBCEB04F}" type="presParOf" srcId="{35DAB839-0C3D-46C2-94F2-4A990C9B8969}" destId="{B2CB95C7-8022-4676-8042-555AF3A407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6C788-B4E0-4CA0-B0C8-2446D6D9072D}">
      <dsp:nvSpPr>
        <dsp:cNvPr id="0" name=""/>
        <dsp:cNvSpPr/>
      </dsp:nvSpPr>
      <dsp:spPr>
        <a:xfrm>
          <a:off x="-4635393" y="-710649"/>
          <a:ext cx="5521589" cy="5521589"/>
        </a:xfrm>
        <a:prstGeom prst="blockArc">
          <a:avLst>
            <a:gd name="adj1" fmla="val 18900000"/>
            <a:gd name="adj2" fmla="val 2700000"/>
            <a:gd name="adj3" fmla="val 391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CA8B4-84AA-4488-8495-550E88E87C63}">
      <dsp:nvSpPr>
        <dsp:cNvPr id="0" name=""/>
        <dsp:cNvSpPr/>
      </dsp:nvSpPr>
      <dsp:spPr>
        <a:xfrm>
          <a:off x="387891" y="256186"/>
          <a:ext cx="8683521" cy="512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95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Налог на доходы физических лиц – 2 670,00 тысяч рублей</a:t>
          </a:r>
        </a:p>
      </dsp:txBody>
      <dsp:txXfrm>
        <a:off x="387891" y="256186"/>
        <a:ext cx="8683521" cy="512700"/>
      </dsp:txXfrm>
    </dsp:sp>
    <dsp:sp modelId="{C39914EA-3DFA-46C4-9010-DC3C710CC75C}">
      <dsp:nvSpPr>
        <dsp:cNvPr id="0" name=""/>
        <dsp:cNvSpPr/>
      </dsp:nvSpPr>
      <dsp:spPr>
        <a:xfrm>
          <a:off x="67453" y="192098"/>
          <a:ext cx="640875" cy="640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243CE-2EED-4097-AA4D-19536ABB6D83}">
      <dsp:nvSpPr>
        <dsp:cNvPr id="0" name=""/>
        <dsp:cNvSpPr/>
      </dsp:nvSpPr>
      <dsp:spPr>
        <a:xfrm>
          <a:off x="755277" y="1024990"/>
          <a:ext cx="8316135" cy="512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95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Акцизы – 2 325,40 тысяч рублей</a:t>
          </a:r>
        </a:p>
      </dsp:txBody>
      <dsp:txXfrm>
        <a:off x="755277" y="1024990"/>
        <a:ext cx="8316135" cy="512700"/>
      </dsp:txXfrm>
    </dsp:sp>
    <dsp:sp modelId="{53C632F3-D2EB-4C4D-895C-EB5E2FA6B5C6}">
      <dsp:nvSpPr>
        <dsp:cNvPr id="0" name=""/>
        <dsp:cNvSpPr/>
      </dsp:nvSpPr>
      <dsp:spPr>
        <a:xfrm>
          <a:off x="434839" y="960902"/>
          <a:ext cx="640875" cy="640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AD4AB0-39C3-45EC-9884-D5462BADABBB}">
      <dsp:nvSpPr>
        <dsp:cNvPr id="0" name=""/>
        <dsp:cNvSpPr/>
      </dsp:nvSpPr>
      <dsp:spPr>
        <a:xfrm>
          <a:off x="868035" y="1793794"/>
          <a:ext cx="8203377" cy="512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95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ЕСХН – 345,00 тысяч рублей</a:t>
          </a:r>
        </a:p>
      </dsp:txBody>
      <dsp:txXfrm>
        <a:off x="868035" y="1793794"/>
        <a:ext cx="8203377" cy="512700"/>
      </dsp:txXfrm>
    </dsp:sp>
    <dsp:sp modelId="{BF849824-7E3A-4295-BDF3-C80E191DCF81}">
      <dsp:nvSpPr>
        <dsp:cNvPr id="0" name=""/>
        <dsp:cNvSpPr/>
      </dsp:nvSpPr>
      <dsp:spPr>
        <a:xfrm>
          <a:off x="547597" y="1729707"/>
          <a:ext cx="640875" cy="640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0BFDB-0530-48EB-91BF-2D6B3C7CED7F}">
      <dsp:nvSpPr>
        <dsp:cNvPr id="0" name=""/>
        <dsp:cNvSpPr/>
      </dsp:nvSpPr>
      <dsp:spPr>
        <a:xfrm>
          <a:off x="755277" y="2562599"/>
          <a:ext cx="8316135" cy="512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95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Налог на имущество физических лиц – 1 657,80 тысяч рублей</a:t>
          </a:r>
        </a:p>
      </dsp:txBody>
      <dsp:txXfrm>
        <a:off x="755277" y="2562599"/>
        <a:ext cx="8316135" cy="512700"/>
      </dsp:txXfrm>
    </dsp:sp>
    <dsp:sp modelId="{92FDE740-88F4-4AD9-A0D6-E6930C933349}">
      <dsp:nvSpPr>
        <dsp:cNvPr id="0" name=""/>
        <dsp:cNvSpPr/>
      </dsp:nvSpPr>
      <dsp:spPr>
        <a:xfrm>
          <a:off x="434839" y="2498511"/>
          <a:ext cx="640875" cy="640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FF04F-08A9-4641-8DF5-79A8681D1F67}">
      <dsp:nvSpPr>
        <dsp:cNvPr id="0" name=""/>
        <dsp:cNvSpPr/>
      </dsp:nvSpPr>
      <dsp:spPr>
        <a:xfrm>
          <a:off x="387891" y="3331403"/>
          <a:ext cx="8683521" cy="512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95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Земельный налог – 20 050,00 тысяч рублей</a:t>
          </a:r>
        </a:p>
      </dsp:txBody>
      <dsp:txXfrm>
        <a:off x="387891" y="3331403"/>
        <a:ext cx="8683521" cy="512700"/>
      </dsp:txXfrm>
    </dsp:sp>
    <dsp:sp modelId="{1CDC64FE-49BF-4A6C-A66A-D12932757F55}">
      <dsp:nvSpPr>
        <dsp:cNvPr id="0" name=""/>
        <dsp:cNvSpPr/>
      </dsp:nvSpPr>
      <dsp:spPr>
        <a:xfrm>
          <a:off x="67453" y="3267316"/>
          <a:ext cx="640875" cy="640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1E040-78EE-4937-895F-57BB0841C3CE}">
      <dsp:nvSpPr>
        <dsp:cNvPr id="0" name=""/>
        <dsp:cNvSpPr/>
      </dsp:nvSpPr>
      <dsp:spPr>
        <a:xfrm rot="10800000">
          <a:off x="1903849" y="1959"/>
          <a:ext cx="5928741" cy="16420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411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Доходы от использования муниципального имущества – 144 ,50 тысяч рублей</a:t>
          </a:r>
        </a:p>
      </dsp:txBody>
      <dsp:txXfrm rot="10800000">
        <a:off x="2314369" y="1959"/>
        <a:ext cx="5518221" cy="1642079"/>
      </dsp:txXfrm>
    </dsp:sp>
    <dsp:sp modelId="{196E3745-72FC-4968-9257-DA0648661A28}">
      <dsp:nvSpPr>
        <dsp:cNvPr id="0" name=""/>
        <dsp:cNvSpPr/>
      </dsp:nvSpPr>
      <dsp:spPr>
        <a:xfrm>
          <a:off x="1082809" y="1959"/>
          <a:ext cx="1642079" cy="164207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8E6748-4F78-4BE0-990E-69D277C57183}">
      <dsp:nvSpPr>
        <dsp:cNvPr id="0" name=""/>
        <dsp:cNvSpPr/>
      </dsp:nvSpPr>
      <dsp:spPr>
        <a:xfrm rot="10800000">
          <a:off x="1903849" y="2134211"/>
          <a:ext cx="5928741" cy="16420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411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Доходы от оказания муниципальных услуг и компенсации затрат – 893,23 тысяч рублей</a:t>
          </a:r>
        </a:p>
      </dsp:txBody>
      <dsp:txXfrm rot="10800000">
        <a:off x="2314369" y="2134211"/>
        <a:ext cx="5518221" cy="1642079"/>
      </dsp:txXfrm>
    </dsp:sp>
    <dsp:sp modelId="{16026B04-9F9F-4EE5-A819-DDD5D6B2C3E0}">
      <dsp:nvSpPr>
        <dsp:cNvPr id="0" name=""/>
        <dsp:cNvSpPr/>
      </dsp:nvSpPr>
      <dsp:spPr>
        <a:xfrm>
          <a:off x="1082809" y="2134211"/>
          <a:ext cx="1642079" cy="164207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A8220-8363-4DD2-8655-4F839B413878}">
      <dsp:nvSpPr>
        <dsp:cNvPr id="0" name=""/>
        <dsp:cNvSpPr/>
      </dsp:nvSpPr>
      <dsp:spPr>
        <a:xfrm>
          <a:off x="3314047" y="2050145"/>
          <a:ext cx="511060" cy="973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530" y="0"/>
              </a:lnTo>
              <a:lnTo>
                <a:pt x="255530" y="973818"/>
              </a:lnTo>
              <a:lnTo>
                <a:pt x="511060" y="97381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42082" y="2509560"/>
        <a:ext cx="54988" cy="54988"/>
      </dsp:txXfrm>
    </dsp:sp>
    <dsp:sp modelId="{FE6785B2-C705-4CF4-A8AA-E1B6C4CD4D20}">
      <dsp:nvSpPr>
        <dsp:cNvPr id="0" name=""/>
        <dsp:cNvSpPr/>
      </dsp:nvSpPr>
      <dsp:spPr>
        <a:xfrm>
          <a:off x="3314047" y="2004425"/>
          <a:ext cx="5110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60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56800" y="2037368"/>
        <a:ext cx="25553" cy="25553"/>
      </dsp:txXfrm>
    </dsp:sp>
    <dsp:sp modelId="{1221F5A8-DC75-4A50-B926-3B5975372BC4}">
      <dsp:nvSpPr>
        <dsp:cNvPr id="0" name=""/>
        <dsp:cNvSpPr/>
      </dsp:nvSpPr>
      <dsp:spPr>
        <a:xfrm>
          <a:off x="3314047" y="1076326"/>
          <a:ext cx="511060" cy="973818"/>
        </a:xfrm>
        <a:custGeom>
          <a:avLst/>
          <a:gdLst/>
          <a:ahLst/>
          <a:cxnLst/>
          <a:rect l="0" t="0" r="0" b="0"/>
          <a:pathLst>
            <a:path>
              <a:moveTo>
                <a:pt x="0" y="973818"/>
              </a:moveTo>
              <a:lnTo>
                <a:pt x="255530" y="973818"/>
              </a:lnTo>
              <a:lnTo>
                <a:pt x="255530" y="0"/>
              </a:lnTo>
              <a:lnTo>
                <a:pt x="511060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42082" y="1535741"/>
        <a:ext cx="54988" cy="54988"/>
      </dsp:txXfrm>
    </dsp:sp>
    <dsp:sp modelId="{E82AF02C-5194-4E37-8866-4BBD73B4A22D}">
      <dsp:nvSpPr>
        <dsp:cNvPr id="0" name=""/>
        <dsp:cNvSpPr/>
      </dsp:nvSpPr>
      <dsp:spPr>
        <a:xfrm rot="16200000">
          <a:off x="874374" y="1660617"/>
          <a:ext cx="4100290" cy="779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 val="79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БЕЗВОЗМЕЗДНЫЕ ПОСТУПЛЕНИЯ 28 277,04 тысяч рублей</a:t>
          </a:r>
        </a:p>
      </dsp:txBody>
      <dsp:txXfrm>
        <a:off x="874374" y="1660617"/>
        <a:ext cx="4100290" cy="779055"/>
      </dsp:txXfrm>
    </dsp:sp>
    <dsp:sp modelId="{C42D1F77-4BBE-474E-AA9D-CB36C86CECD0}">
      <dsp:nvSpPr>
        <dsp:cNvPr id="0" name=""/>
        <dsp:cNvSpPr/>
      </dsp:nvSpPr>
      <dsp:spPr>
        <a:xfrm>
          <a:off x="3825107" y="686798"/>
          <a:ext cx="2555300" cy="779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Дотации – 17 041,50 тысяч рублей</a:t>
          </a:r>
        </a:p>
      </dsp:txBody>
      <dsp:txXfrm>
        <a:off x="3825107" y="686798"/>
        <a:ext cx="2555300" cy="779055"/>
      </dsp:txXfrm>
    </dsp:sp>
    <dsp:sp modelId="{DA288E55-98BF-4C12-A4F2-030D494B7D98}">
      <dsp:nvSpPr>
        <dsp:cNvPr id="0" name=""/>
        <dsp:cNvSpPr/>
      </dsp:nvSpPr>
      <dsp:spPr>
        <a:xfrm>
          <a:off x="3825107" y="1660617"/>
          <a:ext cx="2555300" cy="779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Субсидии – 10 934,62 тысяч рублей</a:t>
          </a:r>
        </a:p>
      </dsp:txBody>
      <dsp:txXfrm>
        <a:off x="3825107" y="1660617"/>
        <a:ext cx="2555300" cy="779055"/>
      </dsp:txXfrm>
    </dsp:sp>
    <dsp:sp modelId="{9F21DAC2-FF5B-4E56-BFD3-58816BC9754E}">
      <dsp:nvSpPr>
        <dsp:cNvPr id="0" name=""/>
        <dsp:cNvSpPr/>
      </dsp:nvSpPr>
      <dsp:spPr>
        <a:xfrm>
          <a:off x="3825107" y="2634436"/>
          <a:ext cx="2555300" cy="779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Субвенции – 300,92 тысяч рублей</a:t>
          </a:r>
        </a:p>
      </dsp:txBody>
      <dsp:txXfrm>
        <a:off x="3825107" y="2634436"/>
        <a:ext cx="2555300" cy="779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0EE7B-C964-4805-8BDB-FBF752E7309D}">
      <dsp:nvSpPr>
        <dsp:cNvPr id="0" name=""/>
        <dsp:cNvSpPr/>
      </dsp:nvSpPr>
      <dsp:spPr>
        <a:xfrm rot="16200000">
          <a:off x="841120" y="511406"/>
          <a:ext cx="2952426" cy="449141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Муниципальная программа «Социально - экономическое развитие муниципального образования Пудомягское сельское поселение Гатчинского муниципального района Ленинградской области»</a:t>
          </a:r>
        </a:p>
      </dsp:txBody>
      <dsp:txXfrm rot="5400000">
        <a:off x="71628" y="2019004"/>
        <a:ext cx="3974735" cy="1476213"/>
      </dsp:txXfrm>
    </dsp:sp>
    <dsp:sp modelId="{3E7B5A5B-AE3D-4428-AC6C-20D31EAF1260}">
      <dsp:nvSpPr>
        <dsp:cNvPr id="0" name=""/>
        <dsp:cNvSpPr/>
      </dsp:nvSpPr>
      <dsp:spPr>
        <a:xfrm rot="5400000">
          <a:off x="5751208" y="368571"/>
          <a:ext cx="3240293" cy="477707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Текущие расходы на содержание органов местного самоуправления, иные межбюджетные трансферты, другие общегосударственные вопросы</a:t>
          </a:r>
        </a:p>
      </dsp:txBody>
      <dsp:txXfrm rot="-5400000">
        <a:off x="5549867" y="1947037"/>
        <a:ext cx="4210028" cy="16201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3BC2B-BE89-4033-AA14-5C5C4655BB06}">
      <dsp:nvSpPr>
        <dsp:cNvPr id="0" name=""/>
        <dsp:cNvSpPr/>
      </dsp:nvSpPr>
      <dsp:spPr>
        <a:xfrm>
          <a:off x="4066" y="294616"/>
          <a:ext cx="2444937" cy="52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Подпрограмма 1 "Создание условий для экономического развития Пудомягского сельского поселения"</a:t>
          </a:r>
        </a:p>
      </dsp:txBody>
      <dsp:txXfrm>
        <a:off x="4066" y="294616"/>
        <a:ext cx="2444937" cy="522421"/>
      </dsp:txXfrm>
    </dsp:sp>
    <dsp:sp modelId="{32ECF733-4CFD-465F-AE66-3F8C2813CA44}">
      <dsp:nvSpPr>
        <dsp:cNvPr id="0" name=""/>
        <dsp:cNvSpPr/>
      </dsp:nvSpPr>
      <dsp:spPr>
        <a:xfrm>
          <a:off x="4066" y="817037"/>
          <a:ext cx="2444937" cy="2723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1.	Обеспечение благоприятных условий для развития субъектов малого и среднего предпринимательства;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2.	Стимулирование экономической активности населения;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3.	Развитие инфраструктуры связи, обеспечение доступа к современным информационным технологиям;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4.	Создание эффективной системы предоставления информационных услуг гражданам в наиболее удобной для них форме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5.	Обеспечение владения, пользования и распоряжения муниципальной собственностью Пудомягского сельского поселения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6.	Обеспечение доступа населения и организаций к информации о деятельности органов местного самоуправления Пудомягского сельского поселения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</dsp:txBody>
      <dsp:txXfrm>
        <a:off x="4066" y="817037"/>
        <a:ext cx="2444937" cy="2723040"/>
      </dsp:txXfrm>
    </dsp:sp>
    <dsp:sp modelId="{2D223BC2-BEC8-4887-8554-287F732AD0F5}">
      <dsp:nvSpPr>
        <dsp:cNvPr id="0" name=""/>
        <dsp:cNvSpPr/>
      </dsp:nvSpPr>
      <dsp:spPr>
        <a:xfrm>
          <a:off x="2791294" y="294616"/>
          <a:ext cx="2444937" cy="52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Подпрограмма 3. "Жилищно-коммунальное хозяйство, содержание автомобильных дорог и благоустройство территории Пудомягского сельского поселения"</a:t>
          </a:r>
        </a:p>
      </dsp:txBody>
      <dsp:txXfrm>
        <a:off x="2791294" y="294616"/>
        <a:ext cx="2444937" cy="522421"/>
      </dsp:txXfrm>
    </dsp:sp>
    <dsp:sp modelId="{71845724-0A7B-4581-8E31-17619395F227}">
      <dsp:nvSpPr>
        <dsp:cNvPr id="0" name=""/>
        <dsp:cNvSpPr/>
      </dsp:nvSpPr>
      <dsp:spPr>
        <a:xfrm>
          <a:off x="2791294" y="817037"/>
          <a:ext cx="2444937" cy="2723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-стимулирование рационального использования энергетических ресурсов и повышение энергетической эффективности экономики поселения; создание экономических и организационных условий для эффективного использования энергетических ресурсов; создание экономически обоснованной системы развития и поддержания комплексного благоустройства территории поселения; создание условий комфортного проживания населения и развития инфраструктуры для отдыха детей и взрослого населения; активизация местного населения в решении вопросов местного значения.</a:t>
          </a:r>
        </a:p>
      </dsp:txBody>
      <dsp:txXfrm>
        <a:off x="2791294" y="817037"/>
        <a:ext cx="2444937" cy="2723040"/>
      </dsp:txXfrm>
    </dsp:sp>
    <dsp:sp modelId="{4FCC6D20-D07F-4E2C-9471-37069C27ED08}">
      <dsp:nvSpPr>
        <dsp:cNvPr id="0" name=""/>
        <dsp:cNvSpPr/>
      </dsp:nvSpPr>
      <dsp:spPr>
        <a:xfrm>
          <a:off x="5578523" y="294616"/>
          <a:ext cx="2444937" cy="52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Подпрограмма 4 ."Развитие культуры и спорта, организация праздничных мероприятий на территории Пудомягского сельского поселения"</a:t>
          </a:r>
        </a:p>
      </dsp:txBody>
      <dsp:txXfrm>
        <a:off x="5578523" y="294616"/>
        <a:ext cx="2444937" cy="522421"/>
      </dsp:txXfrm>
    </dsp:sp>
    <dsp:sp modelId="{35076507-BBF3-4811-9B34-C12E6AF2FD14}">
      <dsp:nvSpPr>
        <dsp:cNvPr id="0" name=""/>
        <dsp:cNvSpPr/>
      </dsp:nvSpPr>
      <dsp:spPr>
        <a:xfrm>
          <a:off x="5578523" y="817037"/>
          <a:ext cx="2444937" cy="2723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Создание благоприятных условий для обеспечения досуга населения и библиотечного обслуживания населения, для удовлетворения потребностей жителей Пудомягского сельского поселения в сфере культуры.</a:t>
          </a:r>
        </a:p>
      </dsp:txBody>
      <dsp:txXfrm>
        <a:off x="5578523" y="817037"/>
        <a:ext cx="2444937" cy="2723040"/>
      </dsp:txXfrm>
    </dsp:sp>
    <dsp:sp modelId="{950B00CA-0E8E-4A22-911F-A1FB6113E130}">
      <dsp:nvSpPr>
        <dsp:cNvPr id="0" name=""/>
        <dsp:cNvSpPr/>
      </dsp:nvSpPr>
      <dsp:spPr>
        <a:xfrm>
          <a:off x="8365752" y="294616"/>
          <a:ext cx="2444937" cy="52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32512" rIns="56896" bIns="32512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Подпрограмма 5 ."Развитие молодежной политики"</a:t>
          </a:r>
        </a:p>
      </dsp:txBody>
      <dsp:txXfrm>
        <a:off x="8365752" y="294616"/>
        <a:ext cx="2444937" cy="522421"/>
      </dsp:txXfrm>
    </dsp:sp>
    <dsp:sp modelId="{83766C11-E83A-4D7B-A88F-845BB589D327}">
      <dsp:nvSpPr>
        <dsp:cNvPr id="0" name=""/>
        <dsp:cNvSpPr/>
      </dsp:nvSpPr>
      <dsp:spPr>
        <a:xfrm>
          <a:off x="8365752" y="817037"/>
          <a:ext cx="2444937" cy="2723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Целью настоящей подпрограммы является создание условий для включения молодежи как активного субъекта общественных отношений через развитие и интеграцию молодежного потенциала в процессы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/>
            <a:t>социально-экономического, общественно- политического, культурного развития сельского поселения.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/>
        </a:p>
      </dsp:txBody>
      <dsp:txXfrm>
        <a:off x="8365752" y="817037"/>
        <a:ext cx="2444937" cy="2723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FBA4B-BD82-4C0A-90DD-B6C7CC5B8241}">
      <dsp:nvSpPr>
        <dsp:cNvPr id="0" name=""/>
        <dsp:cNvSpPr/>
      </dsp:nvSpPr>
      <dsp:spPr>
        <a:xfrm>
          <a:off x="46" y="37499"/>
          <a:ext cx="4484437" cy="1124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Подпрограмма 6 "Формирование комфортной городской среды"</a:t>
          </a:r>
        </a:p>
      </dsp:txBody>
      <dsp:txXfrm>
        <a:off x="46" y="37499"/>
        <a:ext cx="4484437" cy="1124289"/>
      </dsp:txXfrm>
    </dsp:sp>
    <dsp:sp modelId="{12A63DD5-97DF-4650-8772-F9065F4D788D}">
      <dsp:nvSpPr>
        <dsp:cNvPr id="0" name=""/>
        <dsp:cNvSpPr/>
      </dsp:nvSpPr>
      <dsp:spPr>
        <a:xfrm>
          <a:off x="46" y="1161788"/>
          <a:ext cx="4484437" cy="36436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1.Повышение уровня благоустройства дворовых территорий муниципального образования «Пудомягского сельское поселения» Гатчинского муниципального района Ленинградской области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2. Повышение уровня благоустройства муниципальных территорий общего пользования.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3. Повышение уровня вовлеченности заинтересованных граждан, организаций в реализации мероприятий по благоустройству территории муниципального образования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/>
        </a:p>
      </dsp:txBody>
      <dsp:txXfrm>
        <a:off x="46" y="1161788"/>
        <a:ext cx="4484437" cy="3643644"/>
      </dsp:txXfrm>
    </dsp:sp>
    <dsp:sp modelId="{AFF1B108-A787-4171-9A35-DDFADC645F23}">
      <dsp:nvSpPr>
        <dsp:cNvPr id="0" name=""/>
        <dsp:cNvSpPr/>
      </dsp:nvSpPr>
      <dsp:spPr>
        <a:xfrm>
          <a:off x="5112306" y="37499"/>
          <a:ext cx="4484437" cy="1124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Подпрограмма 7 "Формирование законопослушного поведения участников дорожного движения в муниципальном образовании «Пудомягское сельское  поселение"</a:t>
          </a:r>
        </a:p>
      </dsp:txBody>
      <dsp:txXfrm>
        <a:off x="5112306" y="37499"/>
        <a:ext cx="4484437" cy="1124289"/>
      </dsp:txXfrm>
    </dsp:sp>
    <dsp:sp modelId="{B2CB95C7-8022-4676-8042-555AF3A407C5}">
      <dsp:nvSpPr>
        <dsp:cNvPr id="0" name=""/>
        <dsp:cNvSpPr/>
      </dsp:nvSpPr>
      <dsp:spPr>
        <a:xfrm>
          <a:off x="5112306" y="1161788"/>
          <a:ext cx="4484437" cy="36436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1. Предупреждение опасного поведения детей дошкольного и школьного возраста, участников дорожного движения.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2. Создание комплексной системы профилактики ДТП в целях формирования у участников дорожного движения стереотипа законопослушного поведения и негативного отношения к правонарушениям в сфере дорожного движения, реализация программы правового воспитания участников дорожного движения, культуры их поведения.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3. Совершенствование системы профилактики детского дорожно-транспортного травматизма, формирование у детей навыков безопасного поведения на дорогах.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/>
        </a:p>
      </dsp:txBody>
      <dsp:txXfrm>
        <a:off x="5112306" y="1161788"/>
        <a:ext cx="4484437" cy="3643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10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73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088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238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773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23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72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85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75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2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3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80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55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92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74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4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F0CA-A6F2-446D-8F05-BF7745C9B7E9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1BF8EE-2251-40B5-B0F6-F57055437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4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AF8F1-C4A7-42AE-82A5-1AB321D21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527822" cy="390119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Проект решения о бюджете Пудомягского</a:t>
            </a:r>
            <a:br>
              <a:rPr lang="ru-RU" dirty="0"/>
            </a:br>
            <a:r>
              <a:rPr lang="ru-RU" dirty="0"/>
              <a:t> сельского поселения на 2022 год и плановый период 2023-2024 гг.</a:t>
            </a:r>
          </a:p>
        </p:txBody>
      </p:sp>
    </p:spTree>
    <p:extLst>
      <p:ext uri="{BB962C8B-B14F-4D97-AF65-F5344CB8AC3E}">
        <p14:creationId xmlns:p14="http://schemas.microsoft.com/office/powerpoint/2010/main" val="3955654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5FBD4585-82FA-496A-B655-83B33482B2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0697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41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C4E22-C52F-480A-96C7-C2CF3A06C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ru-RU" sz="20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МУНИЦИПАЛЬНАЯ ПРОГРАММА ПОСЕЛЕНИЯ</a:t>
            </a:r>
            <a:br>
              <a:rPr kumimoji="0" lang="ru-RU" sz="20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«Социально - экономическое развитие муниципального образования Пудомягское сельское поселение Гатчинского муниципального района Ленинградской области», финансирование в 2022 году</a:t>
            </a:r>
            <a:endParaRPr lang="ru-RU" dirty="0"/>
          </a:p>
        </p:txBody>
      </p:sp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451E1B16-0EC9-4072-A707-C94AA21097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797142"/>
              </p:ext>
            </p:extLst>
          </p:nvPr>
        </p:nvGraphicFramePr>
        <p:xfrm>
          <a:off x="1286933" y="2077156"/>
          <a:ext cx="10814756" cy="3834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88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E004C81D-9D83-4935-A215-33ADF1B87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712903"/>
              </p:ext>
            </p:extLst>
          </p:nvPr>
        </p:nvGraphicFramePr>
        <p:xfrm>
          <a:off x="1907822" y="214489"/>
          <a:ext cx="9596791" cy="484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9229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22CFF-CDDE-49A4-BBAE-4FEC7592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624109"/>
            <a:ext cx="8915400" cy="1249847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Распределение бюджетных ассигнований на реализацию  муниципальной  программы  бюджета Пудомягского сельского поселения  на 2022 год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286CC5A-39E6-43B9-AF13-9D59D7A41D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647947"/>
              </p:ext>
            </p:extLst>
          </p:nvPr>
        </p:nvGraphicFramePr>
        <p:xfrm>
          <a:off x="2589213" y="1749425"/>
          <a:ext cx="8915400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702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22638-D76F-48C9-9146-490A0525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 И ТЕРМИНЫ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C1552B-80F3-4243-A2B6-A66F729B7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533" y="1365956"/>
            <a:ext cx="9100079" cy="454526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Бюджет -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r>
              <a:rPr lang="ru-RU" dirty="0"/>
              <a:t>Доходы - денежные средства, поступающие в местный бюджет, за исключением средств, являющихся в соответствии с Бюджетным кодексом источниками финансирования дефицита бюджета.</a:t>
            </a:r>
          </a:p>
          <a:p>
            <a:r>
              <a:rPr lang="ru-RU" dirty="0"/>
              <a:t> Расходы – выплачиваемые из местного бюджета денежные средства, за исключением средств, являющихся в соответствии с Бюджетным кодексом источниками финансирования дефицита бюджета.</a:t>
            </a:r>
          </a:p>
          <a:p>
            <a:r>
              <a:rPr lang="ru-RU" dirty="0"/>
              <a:t>Дефицит - превышение расходов бюджета над его доходами.</a:t>
            </a:r>
          </a:p>
          <a:p>
            <a:r>
              <a:rPr lang="ru-RU" dirty="0"/>
              <a:t>Профицит – превышение доходов местного бюджета над его расходами.</a:t>
            </a:r>
          </a:p>
          <a:p>
            <a:r>
              <a:rPr lang="ru-RU" dirty="0"/>
              <a:t>Межбюджетные трансферты – средства, предоставляемые одним бюджетом бюджетной системы Российской Федерации другому бюджету Российской Федерации. </a:t>
            </a:r>
          </a:p>
          <a:p>
            <a:r>
              <a:rPr lang="ru-RU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использования. </a:t>
            </a:r>
          </a:p>
          <a:p>
            <a:r>
              <a:rPr lang="ru-RU" dirty="0"/>
              <a:t>Муниципальная программа – комплекс мероприятий, увязанных по ресурсам, срокам и исполнителям, направленных на достижение целей социально-экономического развития Пудомягского сельского поселения в определенной сфере.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96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CFFD0-B8FC-4A04-BBE5-614FA73B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характеристика бюджета</a:t>
            </a: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E61B82E7-34E1-4AC2-9D41-96263F214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024869"/>
              </p:ext>
            </p:extLst>
          </p:nvPr>
        </p:nvGraphicFramePr>
        <p:xfrm>
          <a:off x="1636889" y="1286933"/>
          <a:ext cx="4651022" cy="4624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B511F24F-682F-4BC9-9896-4724F89DD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4392775"/>
              </p:ext>
            </p:extLst>
          </p:nvPr>
        </p:nvGraphicFramePr>
        <p:xfrm>
          <a:off x="6841067" y="1286934"/>
          <a:ext cx="4318617" cy="238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90CEA39E-AC36-46F1-94DC-5AEF0D79B2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8629180"/>
              </p:ext>
            </p:extLst>
          </p:nvPr>
        </p:nvGraphicFramePr>
        <p:xfrm>
          <a:off x="6841067" y="3872088"/>
          <a:ext cx="4318617" cy="203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227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5732B-5F3E-49BD-9828-30842A1A4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Доходы бюджета (тыс. руб.)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750277C-FF7E-450B-9C0E-3AD4BDD9D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23546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996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AE3A0B-4396-486C-A127-A678EFE3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Доходы бюджета</a:t>
            </a:r>
            <a:br>
              <a:rPr lang="ru-RU" dirty="0"/>
            </a:br>
            <a:r>
              <a:rPr lang="ru-RU" dirty="0"/>
              <a:t>Налоговые доходы, структура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6D8F9BA8-1F02-4400-95A9-554B0B3E9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57077"/>
              </p:ext>
            </p:extLst>
          </p:nvPr>
        </p:nvGraphicFramePr>
        <p:xfrm>
          <a:off x="2377440" y="2133600"/>
          <a:ext cx="9127173" cy="4100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54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DB1C1E-E0B5-46D2-8C71-A62AE6F9E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Доходы бюджета</a:t>
            </a:r>
            <a:br>
              <a:rPr lang="ru-RU" dirty="0"/>
            </a:br>
            <a:r>
              <a:rPr lang="ru-RU" dirty="0"/>
              <a:t>Неналоговые доходы, структура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2914EF4C-76CA-485A-AA35-416C19514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6451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475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06E71-BDA5-4A23-B7FE-DFC0CAFB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Доходы бюджета</a:t>
            </a:r>
            <a:br>
              <a:rPr lang="ru-RU" dirty="0"/>
            </a:br>
            <a:r>
              <a:rPr lang="ru-RU" dirty="0"/>
              <a:t>Безвозмездные поступления, структура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F247F74-273D-414C-9C8B-15EEEAB2A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521067"/>
              </p:ext>
            </p:extLst>
          </p:nvPr>
        </p:nvGraphicFramePr>
        <p:xfrm>
          <a:off x="2592925" y="1905000"/>
          <a:ext cx="8915400" cy="4100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204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18C74-2A5A-4F2F-99E2-1FF5A558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Подход к формированию расходной части бюджета</a:t>
            </a:r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3C514296-50CE-41CA-B0E4-98B6A2697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04465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327BF667-B3C2-42FE-A9F0-EEF80B0BD0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0194474"/>
              </p:ext>
            </p:extLst>
          </p:nvPr>
        </p:nvGraphicFramePr>
        <p:xfrm>
          <a:off x="2032000" y="624110"/>
          <a:ext cx="9832622" cy="5514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518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7F82F-EE1E-4B06-92A4-85F05FA12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76578"/>
            <a:ext cx="8911687" cy="1628422"/>
          </a:xfrm>
        </p:spPr>
        <p:txBody>
          <a:bodyPr/>
          <a:lstStyle/>
          <a:p>
            <a:pPr algn="ctr"/>
            <a:r>
              <a:rPr lang="ru-RU" dirty="0"/>
              <a:t>Общая структура расходов бюджета Пудомягского сельского поселения 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B1FEAECC-DC02-4A3C-9A2E-628044BB5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177" y="1738489"/>
            <a:ext cx="10532533" cy="484293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ОБЩЕГОСУДАРСТВЕННЫЕ ВОПРОСЫ - функционирование Совета депутатов, местной администрации, содержание муниципального нежилого фонда и другие общегосударственные вопросы</a:t>
            </a:r>
          </a:p>
          <a:p>
            <a:r>
              <a:rPr lang="ru-RU" dirty="0"/>
              <a:t>НАЦИОНАЛЬНАЯ ОБОРОНА - осуществление первичного воинского учета</a:t>
            </a:r>
          </a:p>
          <a:p>
            <a:r>
              <a:rPr lang="ru-RU" dirty="0"/>
              <a:t>НАЦИОНАЛЬНАЯ БЕЗОПАСНОСТЬ - предупреждение и ликвидация чрезвычайных ситуаций и обеспечение первичных мер пожарной безопасности</a:t>
            </a:r>
          </a:p>
          <a:p>
            <a:r>
              <a:rPr lang="ru-RU" dirty="0"/>
              <a:t>НАЦИОНАЛЬНАЯ ЭКОНОМИКА - дорожное хозяйство (ремонт, содержание и обеспечение безопасности автодорог местного значения), содействие в создании условий для развития малого и среднего предпринимательства и сельского хозяйства</a:t>
            </a:r>
          </a:p>
          <a:p>
            <a:r>
              <a:rPr lang="ru-RU" dirty="0"/>
              <a:t>ЖИЛИЩНО-КОММУНАЛЬНОЕ ХОЗЯЙСТВО - содержание муниципального жилого фонда (коммунальные услуги, инструментальное обследование), благоустройство территории поселения (уличное освещение, ликвидация несанкционированных свалок, мероприятия по уничтожению борщевика, ремонт и установка детских игровых площадок, ремонт пешеходных дорожек, содержание службы по благоустройству)</a:t>
            </a:r>
          </a:p>
          <a:p>
            <a:r>
              <a:rPr lang="ru-RU" dirty="0"/>
              <a:t>ОБРАЗОВАНИЕ - молодежная политика (летние трудовые бригады, мероприятия для молодежи), профессиональная переподготовка и повышение квалификации</a:t>
            </a:r>
          </a:p>
          <a:p>
            <a:r>
              <a:rPr lang="ru-RU" dirty="0"/>
              <a:t>КУЛЬТУРА И СОЦИАЛЬНАЯ ПОЛИТИКА - финансовое обеспечение дома культуры и библиотеки, организация культурно-массовых мероприятий</a:t>
            </a:r>
          </a:p>
          <a:p>
            <a:r>
              <a:rPr lang="ru-RU" dirty="0"/>
              <a:t>ФИЗИЧЕСКАЯ КУЛЬТУРА И СПОРТ - проведение спортивных мероприятий и обеспечение условий для развития физической культуры на территории поселения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6192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1091</TotalTime>
  <Words>948</Words>
  <Application>Microsoft Office PowerPoint</Application>
  <PresentationFormat>Широкоэкранный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Wingdings 3</vt:lpstr>
      <vt:lpstr>Легкий дым</vt:lpstr>
      <vt:lpstr>Проект решения о бюджете Пудомягского  сельского поселения на 2022 год и плановый период 2023-2024 гг.</vt:lpstr>
      <vt:lpstr>ОСНОВНЫЕ ПОНЯТИЯ И ТЕРМИНЫ</vt:lpstr>
      <vt:lpstr>Общая характеристика бюджета</vt:lpstr>
      <vt:lpstr>Доходы бюджета (тыс. руб.)</vt:lpstr>
      <vt:lpstr>Доходы бюджета Налоговые доходы, структура  </vt:lpstr>
      <vt:lpstr>Доходы бюджета Неналоговые доходы, структура  </vt:lpstr>
      <vt:lpstr>Доходы бюджета Безвозмездные поступления, структура  </vt:lpstr>
      <vt:lpstr>Подход к формированию расходной части бюджета</vt:lpstr>
      <vt:lpstr>Общая структура расходов бюджета Пудомягского сельского поселения </vt:lpstr>
      <vt:lpstr>Презентация PowerPoint</vt:lpstr>
      <vt:lpstr>МУНИЦИПАЛЬНАЯ ПРОГРАММА ПОСЕЛЕНИЯ «Социально - экономическое развитие муниципального образования Пудомягское сельское поселение Гатчинского муниципального района Ленинградской области», финансирование в 2022 году</vt:lpstr>
      <vt:lpstr>Презентация PowerPoint</vt:lpstr>
      <vt:lpstr>Распределение бюджетных ассигнований на реализацию  муниципальной  программы  бюджета Пудомягского сельского поселения  на 2022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решения о бюджете Пудомягского  сельского поселения на 2022 год </dc:title>
  <dc:creator>Тайцы Администрация</dc:creator>
  <cp:lastModifiedBy>Тайцы Администрация</cp:lastModifiedBy>
  <cp:revision>11</cp:revision>
  <dcterms:created xsi:type="dcterms:W3CDTF">2021-12-06T13:49:51Z</dcterms:created>
  <dcterms:modified xsi:type="dcterms:W3CDTF">2021-12-07T08:01:10Z</dcterms:modified>
</cp:coreProperties>
</file>