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D5E7227-6482-45FE-B262-A0A5AEF33F5B}">
          <p14:sldIdLst>
            <p14:sldId id="256"/>
            <p14:sldId id="257"/>
            <p14:sldId id="270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йцы Администрация" initials="ТА" lastIdx="1" clrIdx="0">
    <p:extLst>
      <p:ext uri="{19B8F6BF-5375-455C-9EA6-DF929625EA0E}">
        <p15:presenceInfo xmlns:p15="http://schemas.microsoft.com/office/powerpoint/2012/main" userId="7363c94a2b2762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B0-4BFC-A7A4-E0CC6E98CF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B0-4BFC-A7A4-E0CC6E98CF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B0-4BFC-A7A4-E0CC6E98CF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AB0-4BFC-A7A4-E0CC6E98CFE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62030.97</c:v>
                </c:pt>
                <c:pt idx="1">
                  <c:v>64839.56</c:v>
                </c:pt>
                <c:pt idx="2">
                  <c:v>2808.59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D-4C00-B314-1E922E95E3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9DC-4133-90A4-31A3B9E964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9DC-4133-90A4-31A3B9E964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9DC-4133-90A4-31A3B9E964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9DC-4133-90A4-31A3B9E9647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55352.39</c:v>
                </c:pt>
                <c:pt idx="1">
                  <c:v>56743.85</c:v>
                </c:pt>
                <c:pt idx="2">
                  <c:v>-2846.43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0-49DF-AB82-4A425D8926A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845781757564904"/>
          <c:w val="0.78254374931595017"/>
          <c:h val="0.728490225034541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F84-4132-AE91-985AA04448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F84-4132-AE91-985AA04448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F84-4132-AE91-985AA04448B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53928.05</c:v>
                </c:pt>
                <c:pt idx="1">
                  <c:v>54001.73</c:v>
                </c:pt>
                <c:pt idx="2">
                  <c:v>-2915.88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3-425E-AF17-4A6F439844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 err="1"/>
              <a:t>Тыс.рублей</a:t>
            </a:r>
            <a:endParaRPr lang="ru-RU" dirty="0"/>
          </a:p>
        </c:rich>
      </c:tx>
      <c:layout>
        <c:manualLayout>
          <c:xMode val="edge"/>
          <c:yMode val="edge"/>
          <c:x val="0.81817460317460311"/>
          <c:y val="3.3140016570008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4"/>
                <c:pt idx="0">
                  <c:v>2021 отчетный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33607.56</c:v>
                </c:pt>
                <c:pt idx="1">
                  <c:v>27048.2</c:v>
                </c:pt>
                <c:pt idx="2">
                  <c:v>27431.200000000001</c:v>
                </c:pt>
                <c:pt idx="3">
                  <c:v>28130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D-4F6E-A763-CBFC9DEB05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74000"/>
                    <a:satMod val="130000"/>
                    <a:lumMod val="90000"/>
                  </a:schemeClr>
                  <a:schemeClr val="accent2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4"/>
                <c:pt idx="0">
                  <c:v>2021 отчетный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1419.83</c:v>
                </c:pt>
                <c:pt idx="1">
                  <c:v>1037.73</c:v>
                </c:pt>
                <c:pt idx="2">
                  <c:v>1037.73</c:v>
                </c:pt>
                <c:pt idx="3">
                  <c:v>1037.73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3D-4F6E-A763-CBFC9DEB05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Лист1!$A$2:$A$6</c:f>
              <c:strCache>
                <c:ptCount val="4"/>
                <c:pt idx="0">
                  <c:v>2021 отчетный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57884.28</c:v>
                </c:pt>
                <c:pt idx="1">
                  <c:v>33945.040000000001</c:v>
                </c:pt>
                <c:pt idx="2">
                  <c:v>26883.47</c:v>
                </c:pt>
                <c:pt idx="3">
                  <c:v>24760.32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3D-4F6E-A763-CBFC9DEB0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8816623"/>
        <c:axId val="858815791"/>
      </c:barChart>
      <c:catAx>
        <c:axId val="85881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815791"/>
        <c:crosses val="autoZero"/>
        <c:auto val="1"/>
        <c:lblAlgn val="ctr"/>
        <c:lblOffset val="100"/>
        <c:noMultiLvlLbl val="0"/>
      </c:catAx>
      <c:valAx>
        <c:axId val="85881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81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341-4941-80B0-D07F4DC11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341-4941-80B0-D07F4DC11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341-4941-80B0-D07F4DC11E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41-4941-80B0-D07F4DC11E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341-4941-80B0-D07F4DC11E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341-4941-80B0-D07F4DC11E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1341-4941-80B0-D07F4DC11E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1341-4941-80B0-D07F4DC11E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1341-4941-80B0-D07F4DC11E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17523.02</c:v>
                </c:pt>
                <c:pt idx="1">
                  <c:v>297.39999999999998</c:v>
                </c:pt>
                <c:pt idx="2">
                  <c:v>200</c:v>
                </c:pt>
                <c:pt idx="3">
                  <c:v>7038.09</c:v>
                </c:pt>
                <c:pt idx="4">
                  <c:v>25444.639999999999</c:v>
                </c:pt>
                <c:pt idx="5">
                  <c:v>627.26</c:v>
                </c:pt>
                <c:pt idx="6">
                  <c:v>10239.34</c:v>
                </c:pt>
                <c:pt idx="7">
                  <c:v>2469.81</c:v>
                </c:pt>
                <c:pt idx="8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4-4622-AA53-18C95F9B6E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4B36E-C561-410F-8515-AB6B3702DAB8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687A28-4A98-425A-A02C-270174E4D865}">
      <dgm:prSet phldrT="[Текст]" custT="1"/>
      <dgm:spPr/>
      <dgm:t>
        <a:bodyPr/>
        <a:lstStyle/>
        <a:p>
          <a:r>
            <a:rPr lang="ru-RU" sz="1000" dirty="0"/>
            <a:t>Утверждение бюджета очередного года</a:t>
          </a:r>
        </a:p>
      </dgm:t>
    </dgm:pt>
    <dgm:pt modelId="{DF48F5EC-92B6-4555-B06A-A6827DEC9D8A}" type="parTrans" cxnId="{22C3B337-64CE-4177-B4CB-B160D2F78172}">
      <dgm:prSet/>
      <dgm:spPr/>
      <dgm:t>
        <a:bodyPr/>
        <a:lstStyle/>
        <a:p>
          <a:endParaRPr lang="ru-RU"/>
        </a:p>
      </dgm:t>
    </dgm:pt>
    <dgm:pt modelId="{3CB0511C-E4AF-40F7-A5E7-3D2334004E3D}" type="sibTrans" cxnId="{22C3B337-64CE-4177-B4CB-B160D2F78172}">
      <dgm:prSet/>
      <dgm:spPr/>
      <dgm:t>
        <a:bodyPr/>
        <a:lstStyle/>
        <a:p>
          <a:endParaRPr lang="ru-RU"/>
        </a:p>
      </dgm:t>
    </dgm:pt>
    <dgm:pt modelId="{0DD920C9-BBF3-4CDE-971A-A409820814AA}">
      <dgm:prSet phldrT="[Текст]" custT="1"/>
      <dgm:spPr/>
      <dgm:t>
        <a:bodyPr/>
        <a:lstStyle/>
        <a:p>
          <a:r>
            <a:rPr lang="ru-RU" sz="1000" dirty="0"/>
            <a:t>Исполнение бюджета в текущем году</a:t>
          </a:r>
        </a:p>
      </dgm:t>
    </dgm:pt>
    <dgm:pt modelId="{C7196756-E15B-4DC8-BDE9-D087C27481D1}" type="parTrans" cxnId="{B7E50B2A-7531-485B-A54D-E7844127E1E3}">
      <dgm:prSet/>
      <dgm:spPr/>
      <dgm:t>
        <a:bodyPr/>
        <a:lstStyle/>
        <a:p>
          <a:endParaRPr lang="ru-RU"/>
        </a:p>
      </dgm:t>
    </dgm:pt>
    <dgm:pt modelId="{5CD3157E-92D0-4F55-BB67-CCC1E2264062}" type="sibTrans" cxnId="{B7E50B2A-7531-485B-A54D-E7844127E1E3}">
      <dgm:prSet/>
      <dgm:spPr/>
      <dgm:t>
        <a:bodyPr/>
        <a:lstStyle/>
        <a:p>
          <a:endParaRPr lang="ru-RU"/>
        </a:p>
      </dgm:t>
    </dgm:pt>
    <dgm:pt modelId="{9418773C-7A52-4963-BA9F-CAE73824E3B7}">
      <dgm:prSet phldrT="[Текст]" custT="1"/>
      <dgm:spPr/>
      <dgm:t>
        <a:bodyPr/>
        <a:lstStyle/>
        <a:p>
          <a:r>
            <a:rPr lang="ru-RU" sz="900" dirty="0"/>
            <a:t>Формирование и </a:t>
          </a:r>
          <a:r>
            <a:rPr lang="ru-RU" sz="1000" dirty="0"/>
            <a:t>утверждение</a:t>
          </a:r>
          <a:r>
            <a:rPr lang="ru-RU" sz="900" dirty="0"/>
            <a:t> отчета об исполнении бюджета за предыдущий год</a:t>
          </a:r>
        </a:p>
      </dgm:t>
    </dgm:pt>
    <dgm:pt modelId="{E268D1B0-4C45-4D9D-AB83-DCE12CA1D441}" type="parTrans" cxnId="{044C3237-430E-438A-AB1A-B82530FFE3DC}">
      <dgm:prSet/>
      <dgm:spPr/>
      <dgm:t>
        <a:bodyPr/>
        <a:lstStyle/>
        <a:p>
          <a:endParaRPr lang="ru-RU"/>
        </a:p>
      </dgm:t>
    </dgm:pt>
    <dgm:pt modelId="{86E0F83C-67DC-455E-9323-B87730EA66C7}" type="sibTrans" cxnId="{044C3237-430E-438A-AB1A-B82530FFE3DC}">
      <dgm:prSet/>
      <dgm:spPr/>
      <dgm:t>
        <a:bodyPr/>
        <a:lstStyle/>
        <a:p>
          <a:endParaRPr lang="ru-RU"/>
        </a:p>
      </dgm:t>
    </dgm:pt>
    <dgm:pt modelId="{FB3E2A45-16D7-40CD-8415-2ABA0B67E2FF}">
      <dgm:prSet phldrT="[Текст]"/>
      <dgm:spPr/>
      <dgm:t>
        <a:bodyPr/>
        <a:lstStyle/>
        <a:p>
          <a:r>
            <a:rPr lang="ru-RU" dirty="0"/>
            <a:t>Составление проекта бюджета очередного года</a:t>
          </a:r>
        </a:p>
      </dgm:t>
    </dgm:pt>
    <dgm:pt modelId="{ED3A1FE8-D1FB-424F-94ED-A2F6EB713AA0}" type="parTrans" cxnId="{C6A9F522-BB27-4535-9E92-3D7B633E1144}">
      <dgm:prSet/>
      <dgm:spPr/>
      <dgm:t>
        <a:bodyPr/>
        <a:lstStyle/>
        <a:p>
          <a:endParaRPr lang="ru-RU"/>
        </a:p>
      </dgm:t>
    </dgm:pt>
    <dgm:pt modelId="{62D764EA-A31B-4F43-BE1D-35E0165FEC3B}" type="sibTrans" cxnId="{C6A9F522-BB27-4535-9E92-3D7B633E1144}">
      <dgm:prSet/>
      <dgm:spPr/>
      <dgm:t>
        <a:bodyPr/>
        <a:lstStyle/>
        <a:p>
          <a:endParaRPr lang="ru-RU"/>
        </a:p>
      </dgm:t>
    </dgm:pt>
    <dgm:pt modelId="{47AB886E-DAD7-4BEE-8DA6-BD5F4F60514A}">
      <dgm:prSet phldrT="[Текст]"/>
      <dgm:spPr/>
      <dgm:t>
        <a:bodyPr/>
        <a:lstStyle/>
        <a:p>
          <a:r>
            <a:rPr lang="ru-RU" dirty="0"/>
            <a:t>Рассмотрение проекта бюджета очередного года</a:t>
          </a:r>
        </a:p>
      </dgm:t>
    </dgm:pt>
    <dgm:pt modelId="{1AE455C5-037E-4635-8B69-5995D93A39B6}" type="parTrans" cxnId="{BA58EDB9-3BF5-43F9-8444-43023F26281A}">
      <dgm:prSet/>
      <dgm:spPr/>
      <dgm:t>
        <a:bodyPr/>
        <a:lstStyle/>
        <a:p>
          <a:endParaRPr lang="ru-RU"/>
        </a:p>
      </dgm:t>
    </dgm:pt>
    <dgm:pt modelId="{23B44A1D-FD02-430A-B351-37E7E29F699E}" type="sibTrans" cxnId="{BA58EDB9-3BF5-43F9-8444-43023F26281A}">
      <dgm:prSet/>
      <dgm:spPr/>
      <dgm:t>
        <a:bodyPr/>
        <a:lstStyle/>
        <a:p>
          <a:endParaRPr lang="ru-RU"/>
        </a:p>
      </dgm:t>
    </dgm:pt>
    <dgm:pt modelId="{62630E20-82B1-4F70-827C-BC40FC3572A1}" type="pres">
      <dgm:prSet presAssocID="{7924B36E-C561-410F-8515-AB6B3702DAB8}" presName="cycle" presStyleCnt="0">
        <dgm:presLayoutVars>
          <dgm:dir/>
          <dgm:resizeHandles val="exact"/>
        </dgm:presLayoutVars>
      </dgm:prSet>
      <dgm:spPr/>
    </dgm:pt>
    <dgm:pt modelId="{A4A6D90E-C726-4F13-928F-2064F2774F15}" type="pres">
      <dgm:prSet presAssocID="{34687A28-4A98-425A-A02C-270174E4D865}" presName="node" presStyleLbl="node1" presStyleIdx="0" presStyleCnt="5">
        <dgm:presLayoutVars>
          <dgm:bulletEnabled val="1"/>
        </dgm:presLayoutVars>
      </dgm:prSet>
      <dgm:spPr/>
    </dgm:pt>
    <dgm:pt modelId="{7CC0E040-6A84-40D2-95D4-831714494A3C}" type="pres">
      <dgm:prSet presAssocID="{34687A28-4A98-425A-A02C-270174E4D865}" presName="spNode" presStyleCnt="0"/>
      <dgm:spPr/>
    </dgm:pt>
    <dgm:pt modelId="{14E4803E-E2EC-4BA4-881B-660092DBF747}" type="pres">
      <dgm:prSet presAssocID="{3CB0511C-E4AF-40F7-A5E7-3D2334004E3D}" presName="sibTrans" presStyleLbl="sibTrans1D1" presStyleIdx="0" presStyleCnt="5"/>
      <dgm:spPr/>
    </dgm:pt>
    <dgm:pt modelId="{B27043D8-7D37-4271-A21C-1DA1ACC72FBF}" type="pres">
      <dgm:prSet presAssocID="{0DD920C9-BBF3-4CDE-971A-A409820814AA}" presName="node" presStyleLbl="node1" presStyleIdx="1" presStyleCnt="5">
        <dgm:presLayoutVars>
          <dgm:bulletEnabled val="1"/>
        </dgm:presLayoutVars>
      </dgm:prSet>
      <dgm:spPr/>
    </dgm:pt>
    <dgm:pt modelId="{8DF8AA02-B440-4EEA-AFFF-A2D8EE5A8B99}" type="pres">
      <dgm:prSet presAssocID="{0DD920C9-BBF3-4CDE-971A-A409820814AA}" presName="spNode" presStyleCnt="0"/>
      <dgm:spPr/>
    </dgm:pt>
    <dgm:pt modelId="{7C1A71DA-A660-404F-A526-CF78136FDA5A}" type="pres">
      <dgm:prSet presAssocID="{5CD3157E-92D0-4F55-BB67-CCC1E2264062}" presName="sibTrans" presStyleLbl="sibTrans1D1" presStyleIdx="1" presStyleCnt="5"/>
      <dgm:spPr/>
    </dgm:pt>
    <dgm:pt modelId="{426B9825-8EAC-4CC4-9723-66B1EE80C346}" type="pres">
      <dgm:prSet presAssocID="{9418773C-7A52-4963-BA9F-CAE73824E3B7}" presName="node" presStyleLbl="node1" presStyleIdx="2" presStyleCnt="5" custScaleX="121408">
        <dgm:presLayoutVars>
          <dgm:bulletEnabled val="1"/>
        </dgm:presLayoutVars>
      </dgm:prSet>
      <dgm:spPr/>
    </dgm:pt>
    <dgm:pt modelId="{1CC6A861-D7AF-43BF-B157-CDBFEF77071C}" type="pres">
      <dgm:prSet presAssocID="{9418773C-7A52-4963-BA9F-CAE73824E3B7}" presName="spNode" presStyleCnt="0"/>
      <dgm:spPr/>
    </dgm:pt>
    <dgm:pt modelId="{09FF4347-8435-49D0-8D24-A2996000118B}" type="pres">
      <dgm:prSet presAssocID="{86E0F83C-67DC-455E-9323-B87730EA66C7}" presName="sibTrans" presStyleLbl="sibTrans1D1" presStyleIdx="2" presStyleCnt="5"/>
      <dgm:spPr/>
    </dgm:pt>
    <dgm:pt modelId="{7514F8AC-C2EC-4260-AE85-131651A07CC0}" type="pres">
      <dgm:prSet presAssocID="{FB3E2A45-16D7-40CD-8415-2ABA0B67E2FF}" presName="node" presStyleLbl="node1" presStyleIdx="3" presStyleCnt="5">
        <dgm:presLayoutVars>
          <dgm:bulletEnabled val="1"/>
        </dgm:presLayoutVars>
      </dgm:prSet>
      <dgm:spPr/>
    </dgm:pt>
    <dgm:pt modelId="{DC7D0727-02F2-4EAC-8088-EE01379A8851}" type="pres">
      <dgm:prSet presAssocID="{FB3E2A45-16D7-40CD-8415-2ABA0B67E2FF}" presName="spNode" presStyleCnt="0"/>
      <dgm:spPr/>
    </dgm:pt>
    <dgm:pt modelId="{D399B4E5-B498-4F1C-8E79-54CDEB62D125}" type="pres">
      <dgm:prSet presAssocID="{62D764EA-A31B-4F43-BE1D-35E0165FEC3B}" presName="sibTrans" presStyleLbl="sibTrans1D1" presStyleIdx="3" presStyleCnt="5"/>
      <dgm:spPr/>
    </dgm:pt>
    <dgm:pt modelId="{6B6CA931-B57F-4CE6-BBD6-24F91ADB76B0}" type="pres">
      <dgm:prSet presAssocID="{47AB886E-DAD7-4BEE-8DA6-BD5F4F60514A}" presName="node" presStyleLbl="node1" presStyleIdx="4" presStyleCnt="5">
        <dgm:presLayoutVars>
          <dgm:bulletEnabled val="1"/>
        </dgm:presLayoutVars>
      </dgm:prSet>
      <dgm:spPr/>
    </dgm:pt>
    <dgm:pt modelId="{4A44B90A-93A3-40C6-9912-83D50DE23CA0}" type="pres">
      <dgm:prSet presAssocID="{47AB886E-DAD7-4BEE-8DA6-BD5F4F60514A}" presName="spNode" presStyleCnt="0"/>
      <dgm:spPr/>
    </dgm:pt>
    <dgm:pt modelId="{9B6D4E2B-8887-4A5A-8CC3-990A0E49BBCE}" type="pres">
      <dgm:prSet presAssocID="{23B44A1D-FD02-430A-B351-37E7E29F699E}" presName="sibTrans" presStyleLbl="sibTrans1D1" presStyleIdx="4" presStyleCnt="5"/>
      <dgm:spPr/>
    </dgm:pt>
  </dgm:ptLst>
  <dgm:cxnLst>
    <dgm:cxn modelId="{4E7A740D-52A0-43A2-80D4-06970E80ED24}" type="presOf" srcId="{23B44A1D-FD02-430A-B351-37E7E29F699E}" destId="{9B6D4E2B-8887-4A5A-8CC3-990A0E49BBCE}" srcOrd="0" destOrd="0" presId="urn:microsoft.com/office/officeart/2005/8/layout/cycle5"/>
    <dgm:cxn modelId="{C6A9F522-BB27-4535-9E92-3D7B633E1144}" srcId="{7924B36E-C561-410F-8515-AB6B3702DAB8}" destId="{FB3E2A45-16D7-40CD-8415-2ABA0B67E2FF}" srcOrd="3" destOrd="0" parTransId="{ED3A1FE8-D1FB-424F-94ED-A2F6EB713AA0}" sibTransId="{62D764EA-A31B-4F43-BE1D-35E0165FEC3B}"/>
    <dgm:cxn modelId="{579DAA27-08E4-401A-9026-45656044B6FE}" type="presOf" srcId="{FB3E2A45-16D7-40CD-8415-2ABA0B67E2FF}" destId="{7514F8AC-C2EC-4260-AE85-131651A07CC0}" srcOrd="0" destOrd="0" presId="urn:microsoft.com/office/officeart/2005/8/layout/cycle5"/>
    <dgm:cxn modelId="{B7E50B2A-7531-485B-A54D-E7844127E1E3}" srcId="{7924B36E-C561-410F-8515-AB6B3702DAB8}" destId="{0DD920C9-BBF3-4CDE-971A-A409820814AA}" srcOrd="1" destOrd="0" parTransId="{C7196756-E15B-4DC8-BDE9-D087C27481D1}" sibTransId="{5CD3157E-92D0-4F55-BB67-CCC1E2264062}"/>
    <dgm:cxn modelId="{4CBE8530-E43A-46CF-9127-18BDC436E400}" type="presOf" srcId="{86E0F83C-67DC-455E-9323-B87730EA66C7}" destId="{09FF4347-8435-49D0-8D24-A2996000118B}" srcOrd="0" destOrd="0" presId="urn:microsoft.com/office/officeart/2005/8/layout/cycle5"/>
    <dgm:cxn modelId="{9F3C4732-B056-4965-9523-BC744AEBB8F0}" type="presOf" srcId="{47AB886E-DAD7-4BEE-8DA6-BD5F4F60514A}" destId="{6B6CA931-B57F-4CE6-BBD6-24F91ADB76B0}" srcOrd="0" destOrd="0" presId="urn:microsoft.com/office/officeart/2005/8/layout/cycle5"/>
    <dgm:cxn modelId="{044C3237-430E-438A-AB1A-B82530FFE3DC}" srcId="{7924B36E-C561-410F-8515-AB6B3702DAB8}" destId="{9418773C-7A52-4963-BA9F-CAE73824E3B7}" srcOrd="2" destOrd="0" parTransId="{E268D1B0-4C45-4D9D-AB83-DCE12CA1D441}" sibTransId="{86E0F83C-67DC-455E-9323-B87730EA66C7}"/>
    <dgm:cxn modelId="{22C3B337-64CE-4177-B4CB-B160D2F78172}" srcId="{7924B36E-C561-410F-8515-AB6B3702DAB8}" destId="{34687A28-4A98-425A-A02C-270174E4D865}" srcOrd="0" destOrd="0" parTransId="{DF48F5EC-92B6-4555-B06A-A6827DEC9D8A}" sibTransId="{3CB0511C-E4AF-40F7-A5E7-3D2334004E3D}"/>
    <dgm:cxn modelId="{075E5239-DC76-4436-8F0F-1E00B07C9224}" type="presOf" srcId="{7924B36E-C561-410F-8515-AB6B3702DAB8}" destId="{62630E20-82B1-4F70-827C-BC40FC3572A1}" srcOrd="0" destOrd="0" presId="urn:microsoft.com/office/officeart/2005/8/layout/cycle5"/>
    <dgm:cxn modelId="{B084085F-0561-4D99-829E-4D69FEDB7BB5}" type="presOf" srcId="{62D764EA-A31B-4F43-BE1D-35E0165FEC3B}" destId="{D399B4E5-B498-4F1C-8E79-54CDEB62D125}" srcOrd="0" destOrd="0" presId="urn:microsoft.com/office/officeart/2005/8/layout/cycle5"/>
    <dgm:cxn modelId="{5A77777C-04BA-441F-8902-F28194410943}" type="presOf" srcId="{0DD920C9-BBF3-4CDE-971A-A409820814AA}" destId="{B27043D8-7D37-4271-A21C-1DA1ACC72FBF}" srcOrd="0" destOrd="0" presId="urn:microsoft.com/office/officeart/2005/8/layout/cycle5"/>
    <dgm:cxn modelId="{4D16378A-F812-4805-8AB5-75F100134F51}" type="presOf" srcId="{3CB0511C-E4AF-40F7-A5E7-3D2334004E3D}" destId="{14E4803E-E2EC-4BA4-881B-660092DBF747}" srcOrd="0" destOrd="0" presId="urn:microsoft.com/office/officeart/2005/8/layout/cycle5"/>
    <dgm:cxn modelId="{BBDFAEA6-1C33-4572-8455-26B79DE22C17}" type="presOf" srcId="{5CD3157E-92D0-4F55-BB67-CCC1E2264062}" destId="{7C1A71DA-A660-404F-A526-CF78136FDA5A}" srcOrd="0" destOrd="0" presId="urn:microsoft.com/office/officeart/2005/8/layout/cycle5"/>
    <dgm:cxn modelId="{BA58EDB9-3BF5-43F9-8444-43023F26281A}" srcId="{7924B36E-C561-410F-8515-AB6B3702DAB8}" destId="{47AB886E-DAD7-4BEE-8DA6-BD5F4F60514A}" srcOrd="4" destOrd="0" parTransId="{1AE455C5-037E-4635-8B69-5995D93A39B6}" sibTransId="{23B44A1D-FD02-430A-B351-37E7E29F699E}"/>
    <dgm:cxn modelId="{23AEA7ED-99CC-41E1-B7F6-6037391C4A16}" type="presOf" srcId="{34687A28-4A98-425A-A02C-270174E4D865}" destId="{A4A6D90E-C726-4F13-928F-2064F2774F15}" srcOrd="0" destOrd="0" presId="urn:microsoft.com/office/officeart/2005/8/layout/cycle5"/>
    <dgm:cxn modelId="{C7059EF4-62A6-4882-AB5B-194920EA94EA}" type="presOf" srcId="{9418773C-7A52-4963-BA9F-CAE73824E3B7}" destId="{426B9825-8EAC-4CC4-9723-66B1EE80C346}" srcOrd="0" destOrd="0" presId="urn:microsoft.com/office/officeart/2005/8/layout/cycle5"/>
    <dgm:cxn modelId="{BB5D8D32-F908-4E8F-ADB3-086009003EC7}" type="presParOf" srcId="{62630E20-82B1-4F70-827C-BC40FC3572A1}" destId="{A4A6D90E-C726-4F13-928F-2064F2774F15}" srcOrd="0" destOrd="0" presId="urn:microsoft.com/office/officeart/2005/8/layout/cycle5"/>
    <dgm:cxn modelId="{5967359C-D527-412C-B292-887F9EDB9F95}" type="presParOf" srcId="{62630E20-82B1-4F70-827C-BC40FC3572A1}" destId="{7CC0E040-6A84-40D2-95D4-831714494A3C}" srcOrd="1" destOrd="0" presId="urn:microsoft.com/office/officeart/2005/8/layout/cycle5"/>
    <dgm:cxn modelId="{B3B6AA55-DDB9-4965-88B3-30FE32962A39}" type="presParOf" srcId="{62630E20-82B1-4F70-827C-BC40FC3572A1}" destId="{14E4803E-E2EC-4BA4-881B-660092DBF747}" srcOrd="2" destOrd="0" presId="urn:microsoft.com/office/officeart/2005/8/layout/cycle5"/>
    <dgm:cxn modelId="{A69556D6-050C-4FA0-910B-432FE2D4BC0D}" type="presParOf" srcId="{62630E20-82B1-4F70-827C-BC40FC3572A1}" destId="{B27043D8-7D37-4271-A21C-1DA1ACC72FBF}" srcOrd="3" destOrd="0" presId="urn:microsoft.com/office/officeart/2005/8/layout/cycle5"/>
    <dgm:cxn modelId="{2ABB8AD5-2E08-4FDD-8000-F3B552C9DEF9}" type="presParOf" srcId="{62630E20-82B1-4F70-827C-BC40FC3572A1}" destId="{8DF8AA02-B440-4EEA-AFFF-A2D8EE5A8B99}" srcOrd="4" destOrd="0" presId="urn:microsoft.com/office/officeart/2005/8/layout/cycle5"/>
    <dgm:cxn modelId="{A2F549E8-1109-4E4C-9C0A-061AA708E24F}" type="presParOf" srcId="{62630E20-82B1-4F70-827C-BC40FC3572A1}" destId="{7C1A71DA-A660-404F-A526-CF78136FDA5A}" srcOrd="5" destOrd="0" presId="urn:microsoft.com/office/officeart/2005/8/layout/cycle5"/>
    <dgm:cxn modelId="{D85AD654-F618-400B-BB7D-28933EDF4C21}" type="presParOf" srcId="{62630E20-82B1-4F70-827C-BC40FC3572A1}" destId="{426B9825-8EAC-4CC4-9723-66B1EE80C346}" srcOrd="6" destOrd="0" presId="urn:microsoft.com/office/officeart/2005/8/layout/cycle5"/>
    <dgm:cxn modelId="{796434F5-DDD2-44F6-8148-A72940A35935}" type="presParOf" srcId="{62630E20-82B1-4F70-827C-BC40FC3572A1}" destId="{1CC6A861-D7AF-43BF-B157-CDBFEF77071C}" srcOrd="7" destOrd="0" presId="urn:microsoft.com/office/officeart/2005/8/layout/cycle5"/>
    <dgm:cxn modelId="{18F4AC5D-A371-4343-846C-E39E2A98FA3E}" type="presParOf" srcId="{62630E20-82B1-4F70-827C-BC40FC3572A1}" destId="{09FF4347-8435-49D0-8D24-A2996000118B}" srcOrd="8" destOrd="0" presId="urn:microsoft.com/office/officeart/2005/8/layout/cycle5"/>
    <dgm:cxn modelId="{74C104B5-6B7D-42DE-BC26-8F78C91B1794}" type="presParOf" srcId="{62630E20-82B1-4F70-827C-BC40FC3572A1}" destId="{7514F8AC-C2EC-4260-AE85-131651A07CC0}" srcOrd="9" destOrd="0" presId="urn:microsoft.com/office/officeart/2005/8/layout/cycle5"/>
    <dgm:cxn modelId="{82857FC8-F42D-438A-AADB-746D7D07910F}" type="presParOf" srcId="{62630E20-82B1-4F70-827C-BC40FC3572A1}" destId="{DC7D0727-02F2-4EAC-8088-EE01379A8851}" srcOrd="10" destOrd="0" presId="urn:microsoft.com/office/officeart/2005/8/layout/cycle5"/>
    <dgm:cxn modelId="{F81B99B3-2477-42FA-84FA-780839AE3D2D}" type="presParOf" srcId="{62630E20-82B1-4F70-827C-BC40FC3572A1}" destId="{D399B4E5-B498-4F1C-8E79-54CDEB62D125}" srcOrd="11" destOrd="0" presId="urn:microsoft.com/office/officeart/2005/8/layout/cycle5"/>
    <dgm:cxn modelId="{0933AF6F-1FB0-44D8-91D4-C170A957479D}" type="presParOf" srcId="{62630E20-82B1-4F70-827C-BC40FC3572A1}" destId="{6B6CA931-B57F-4CE6-BBD6-24F91ADB76B0}" srcOrd="12" destOrd="0" presId="urn:microsoft.com/office/officeart/2005/8/layout/cycle5"/>
    <dgm:cxn modelId="{7AA8C331-693F-4B9B-8CA7-C99BC8709E22}" type="presParOf" srcId="{62630E20-82B1-4F70-827C-BC40FC3572A1}" destId="{4A44B90A-93A3-40C6-9912-83D50DE23CA0}" srcOrd="13" destOrd="0" presId="urn:microsoft.com/office/officeart/2005/8/layout/cycle5"/>
    <dgm:cxn modelId="{9C517418-353A-4783-B105-30BCC3305EB1}" type="presParOf" srcId="{62630E20-82B1-4F70-827C-BC40FC3572A1}" destId="{9B6D4E2B-8887-4A5A-8CC3-990A0E49BBC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DA3C9-758E-4CD2-A159-3368345B6D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F1E61-218B-419F-9826-674DC8EC01BB}">
      <dgm:prSet phldrT="[Текст]"/>
      <dgm:spPr/>
      <dgm:t>
        <a:bodyPr/>
        <a:lstStyle/>
        <a:p>
          <a:r>
            <a:rPr lang="ru-RU" dirty="0"/>
            <a:t>Налог на доходы физических лиц – 2 670,00</a:t>
          </a:r>
        </a:p>
      </dgm:t>
    </dgm:pt>
    <dgm:pt modelId="{95A5302B-3FD2-4D49-994C-749402771439}" type="parTrans" cxnId="{6553D2FC-B8DD-44F7-AF3E-692716FB7AEA}">
      <dgm:prSet/>
      <dgm:spPr/>
      <dgm:t>
        <a:bodyPr/>
        <a:lstStyle/>
        <a:p>
          <a:endParaRPr lang="ru-RU"/>
        </a:p>
      </dgm:t>
    </dgm:pt>
    <dgm:pt modelId="{8CE510F4-5E38-4E9E-8EBD-86348C3A0DA8}" type="sibTrans" cxnId="{6553D2FC-B8DD-44F7-AF3E-692716FB7AEA}">
      <dgm:prSet/>
      <dgm:spPr/>
      <dgm:t>
        <a:bodyPr/>
        <a:lstStyle/>
        <a:p>
          <a:endParaRPr lang="ru-RU"/>
        </a:p>
      </dgm:t>
    </dgm:pt>
    <dgm:pt modelId="{4F8D7625-AF41-4F47-9EC1-7732A2937380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/>
            <a:t>Акцизы – 2 325,40</a:t>
          </a:r>
        </a:p>
      </dgm:t>
    </dgm:pt>
    <dgm:pt modelId="{4076AFCD-C11C-4D6A-8261-8179C0B8B75D}" type="parTrans" cxnId="{5D13D8D7-7E11-4AF3-9BA0-C7FDE1C0E1BE}">
      <dgm:prSet/>
      <dgm:spPr/>
      <dgm:t>
        <a:bodyPr/>
        <a:lstStyle/>
        <a:p>
          <a:endParaRPr lang="ru-RU"/>
        </a:p>
      </dgm:t>
    </dgm:pt>
    <dgm:pt modelId="{1573116F-D3D4-473A-9F84-9CD79E2A8A8F}" type="sibTrans" cxnId="{5D13D8D7-7E11-4AF3-9BA0-C7FDE1C0E1BE}">
      <dgm:prSet/>
      <dgm:spPr/>
      <dgm:t>
        <a:bodyPr/>
        <a:lstStyle/>
        <a:p>
          <a:endParaRPr lang="ru-RU"/>
        </a:p>
      </dgm:t>
    </dgm:pt>
    <dgm:pt modelId="{8DEED929-2F6A-47C8-AF0A-E222363B97AD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ЕСН – 345,00</a:t>
          </a:r>
        </a:p>
      </dgm:t>
    </dgm:pt>
    <dgm:pt modelId="{00336C0C-81F0-4F5E-A979-7D1F5571E944}" type="parTrans" cxnId="{624AFA2E-9F96-4E91-8591-B08165019B6D}">
      <dgm:prSet/>
      <dgm:spPr/>
      <dgm:t>
        <a:bodyPr/>
        <a:lstStyle/>
        <a:p>
          <a:endParaRPr lang="ru-RU"/>
        </a:p>
      </dgm:t>
    </dgm:pt>
    <dgm:pt modelId="{A74E87D8-4C90-4E71-8A8F-CBEA422E4522}" type="sibTrans" cxnId="{624AFA2E-9F96-4E91-8591-B08165019B6D}">
      <dgm:prSet/>
      <dgm:spPr/>
      <dgm:t>
        <a:bodyPr/>
        <a:lstStyle/>
        <a:p>
          <a:endParaRPr lang="ru-RU"/>
        </a:p>
      </dgm:t>
    </dgm:pt>
    <dgm:pt modelId="{754F1784-BC7D-41C5-9273-D0837811B7D5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Налог на имущество – 1 657,80</a:t>
          </a:r>
        </a:p>
      </dgm:t>
    </dgm:pt>
    <dgm:pt modelId="{A8FD6BE4-BDB4-4FFB-9F70-7F7B701C208D}" type="parTrans" cxnId="{9DD1D68A-68D5-4C52-B552-ED1836BDEE79}">
      <dgm:prSet/>
      <dgm:spPr/>
      <dgm:t>
        <a:bodyPr/>
        <a:lstStyle/>
        <a:p>
          <a:endParaRPr lang="ru-RU"/>
        </a:p>
      </dgm:t>
    </dgm:pt>
    <dgm:pt modelId="{34442B0C-671E-48A7-9111-3A6B543E2BF5}" type="sibTrans" cxnId="{9DD1D68A-68D5-4C52-B552-ED1836BDEE79}">
      <dgm:prSet/>
      <dgm:spPr/>
      <dgm:t>
        <a:bodyPr/>
        <a:lstStyle/>
        <a:p>
          <a:endParaRPr lang="ru-RU"/>
        </a:p>
      </dgm:t>
    </dgm:pt>
    <dgm:pt modelId="{035715FE-B759-4626-9D0C-87E05781290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Земельный налог – 20 050,00</a:t>
          </a:r>
        </a:p>
      </dgm:t>
    </dgm:pt>
    <dgm:pt modelId="{7A5AA061-AD64-4615-AA45-C1EDB15F2212}" type="parTrans" cxnId="{54670B2E-50F6-4160-9C54-C8C9AE651D01}">
      <dgm:prSet/>
      <dgm:spPr/>
      <dgm:t>
        <a:bodyPr/>
        <a:lstStyle/>
        <a:p>
          <a:endParaRPr lang="ru-RU"/>
        </a:p>
      </dgm:t>
    </dgm:pt>
    <dgm:pt modelId="{6EC9CBB7-1C77-4A51-B980-3A87EC098BD8}" type="sibTrans" cxnId="{54670B2E-50F6-4160-9C54-C8C9AE651D01}">
      <dgm:prSet/>
      <dgm:spPr/>
      <dgm:t>
        <a:bodyPr/>
        <a:lstStyle/>
        <a:p>
          <a:endParaRPr lang="ru-RU"/>
        </a:p>
      </dgm:t>
    </dgm:pt>
    <dgm:pt modelId="{0D21E559-A42D-478F-9956-9F7FEFA64087}" type="pres">
      <dgm:prSet presAssocID="{53CDA3C9-758E-4CD2-A159-3368345B6DCE}" presName="Name0" presStyleCnt="0">
        <dgm:presLayoutVars>
          <dgm:chMax val="7"/>
          <dgm:chPref val="7"/>
          <dgm:dir/>
        </dgm:presLayoutVars>
      </dgm:prSet>
      <dgm:spPr/>
    </dgm:pt>
    <dgm:pt modelId="{BC37099E-390C-4E14-BF12-ACEBEFEC6103}" type="pres">
      <dgm:prSet presAssocID="{53CDA3C9-758E-4CD2-A159-3368345B6DCE}" presName="Name1" presStyleCnt="0"/>
      <dgm:spPr/>
    </dgm:pt>
    <dgm:pt modelId="{4B856AC3-78A4-48B5-8075-1B538737DCE9}" type="pres">
      <dgm:prSet presAssocID="{53CDA3C9-758E-4CD2-A159-3368345B6DCE}" presName="cycle" presStyleCnt="0"/>
      <dgm:spPr/>
    </dgm:pt>
    <dgm:pt modelId="{CC7C1992-5C67-4CA2-AA66-0CF1F1F98461}" type="pres">
      <dgm:prSet presAssocID="{53CDA3C9-758E-4CD2-A159-3368345B6DCE}" presName="srcNode" presStyleLbl="node1" presStyleIdx="0" presStyleCnt="5"/>
      <dgm:spPr/>
    </dgm:pt>
    <dgm:pt modelId="{748A8E85-002A-492C-A487-A07488A62AB1}" type="pres">
      <dgm:prSet presAssocID="{53CDA3C9-758E-4CD2-A159-3368345B6DCE}" presName="conn" presStyleLbl="parChTrans1D2" presStyleIdx="0" presStyleCnt="1"/>
      <dgm:spPr/>
    </dgm:pt>
    <dgm:pt modelId="{E2FA0D22-1FD8-48A6-8B62-FADBA8DB995E}" type="pres">
      <dgm:prSet presAssocID="{53CDA3C9-758E-4CD2-A159-3368345B6DCE}" presName="extraNode" presStyleLbl="node1" presStyleIdx="0" presStyleCnt="5"/>
      <dgm:spPr/>
    </dgm:pt>
    <dgm:pt modelId="{B74BCA38-2DB6-4BC4-A7E1-BCF6CADFCD04}" type="pres">
      <dgm:prSet presAssocID="{53CDA3C9-758E-4CD2-A159-3368345B6DCE}" presName="dstNode" presStyleLbl="node1" presStyleIdx="0" presStyleCnt="5"/>
      <dgm:spPr/>
    </dgm:pt>
    <dgm:pt modelId="{48B66F25-818D-47DE-BCBE-16EECE1BACE2}" type="pres">
      <dgm:prSet presAssocID="{D8EF1E61-218B-419F-9826-674DC8EC01BB}" presName="text_1" presStyleLbl="node1" presStyleIdx="0" presStyleCnt="5">
        <dgm:presLayoutVars>
          <dgm:bulletEnabled val="1"/>
        </dgm:presLayoutVars>
      </dgm:prSet>
      <dgm:spPr/>
    </dgm:pt>
    <dgm:pt modelId="{C49365F7-A9FF-46D9-8038-1A94CF4031E2}" type="pres">
      <dgm:prSet presAssocID="{D8EF1E61-218B-419F-9826-674DC8EC01BB}" presName="accent_1" presStyleCnt="0"/>
      <dgm:spPr/>
    </dgm:pt>
    <dgm:pt modelId="{8AD48714-403A-4E8E-B2B6-197C4DCDE492}" type="pres">
      <dgm:prSet presAssocID="{D8EF1E61-218B-419F-9826-674DC8EC01BB}" presName="accentRepeatNode" presStyleLbl="solidFgAcc1" presStyleIdx="0" presStyleCnt="5"/>
      <dgm:spPr/>
    </dgm:pt>
    <dgm:pt modelId="{B13210C3-FD81-4DCC-A670-8733D61CE995}" type="pres">
      <dgm:prSet presAssocID="{4F8D7625-AF41-4F47-9EC1-7732A2937380}" presName="text_2" presStyleLbl="node1" presStyleIdx="1" presStyleCnt="5">
        <dgm:presLayoutVars>
          <dgm:bulletEnabled val="1"/>
        </dgm:presLayoutVars>
      </dgm:prSet>
      <dgm:spPr/>
    </dgm:pt>
    <dgm:pt modelId="{D9565ED8-D20C-4D16-9DE3-B62907C33DC0}" type="pres">
      <dgm:prSet presAssocID="{4F8D7625-AF41-4F47-9EC1-7732A2937380}" presName="accent_2" presStyleCnt="0"/>
      <dgm:spPr/>
    </dgm:pt>
    <dgm:pt modelId="{57F4F8C8-6C80-43B9-BC43-D39A9478041D}" type="pres">
      <dgm:prSet presAssocID="{4F8D7625-AF41-4F47-9EC1-7732A2937380}" presName="accentRepeatNode" presStyleLbl="solidFgAcc1" presStyleIdx="1" presStyleCnt="5"/>
      <dgm:spPr/>
    </dgm:pt>
    <dgm:pt modelId="{EAE72B8D-2267-4555-8844-5E7A4C5D1C86}" type="pres">
      <dgm:prSet presAssocID="{8DEED929-2F6A-47C8-AF0A-E222363B97AD}" presName="text_3" presStyleLbl="node1" presStyleIdx="2" presStyleCnt="5">
        <dgm:presLayoutVars>
          <dgm:bulletEnabled val="1"/>
        </dgm:presLayoutVars>
      </dgm:prSet>
      <dgm:spPr/>
    </dgm:pt>
    <dgm:pt modelId="{E7051226-AC0D-474D-94EB-BBDE220CBF7F}" type="pres">
      <dgm:prSet presAssocID="{8DEED929-2F6A-47C8-AF0A-E222363B97AD}" presName="accent_3" presStyleCnt="0"/>
      <dgm:spPr/>
    </dgm:pt>
    <dgm:pt modelId="{0CF65AEC-2EE4-4976-A56D-9CCB88A935FA}" type="pres">
      <dgm:prSet presAssocID="{8DEED929-2F6A-47C8-AF0A-E222363B97AD}" presName="accentRepeatNode" presStyleLbl="solidFgAcc1" presStyleIdx="2" presStyleCnt="5"/>
      <dgm:spPr/>
    </dgm:pt>
    <dgm:pt modelId="{6347D21C-7485-45C9-A841-F0AEA8663688}" type="pres">
      <dgm:prSet presAssocID="{754F1784-BC7D-41C5-9273-D0837811B7D5}" presName="text_4" presStyleLbl="node1" presStyleIdx="3" presStyleCnt="5">
        <dgm:presLayoutVars>
          <dgm:bulletEnabled val="1"/>
        </dgm:presLayoutVars>
      </dgm:prSet>
      <dgm:spPr/>
    </dgm:pt>
    <dgm:pt modelId="{D1442FF2-92D3-45EC-ADC0-023E5F1EE1F6}" type="pres">
      <dgm:prSet presAssocID="{754F1784-BC7D-41C5-9273-D0837811B7D5}" presName="accent_4" presStyleCnt="0"/>
      <dgm:spPr/>
    </dgm:pt>
    <dgm:pt modelId="{F3D1FC14-3B71-44B9-B19D-D60FB07DEAB1}" type="pres">
      <dgm:prSet presAssocID="{754F1784-BC7D-41C5-9273-D0837811B7D5}" presName="accentRepeatNode" presStyleLbl="solidFgAcc1" presStyleIdx="3" presStyleCnt="5"/>
      <dgm:spPr/>
    </dgm:pt>
    <dgm:pt modelId="{15967F70-B9F4-4101-820A-FD0009098823}" type="pres">
      <dgm:prSet presAssocID="{035715FE-B759-4626-9D0C-87E057812903}" presName="text_5" presStyleLbl="node1" presStyleIdx="4" presStyleCnt="5">
        <dgm:presLayoutVars>
          <dgm:bulletEnabled val="1"/>
        </dgm:presLayoutVars>
      </dgm:prSet>
      <dgm:spPr/>
    </dgm:pt>
    <dgm:pt modelId="{E9122697-A642-4E48-AB1B-0B6E2C0FC91A}" type="pres">
      <dgm:prSet presAssocID="{035715FE-B759-4626-9D0C-87E057812903}" presName="accent_5" presStyleCnt="0"/>
      <dgm:spPr/>
    </dgm:pt>
    <dgm:pt modelId="{EF547CD7-41AF-4260-92C9-1F246E0B3D43}" type="pres">
      <dgm:prSet presAssocID="{035715FE-B759-4626-9D0C-87E057812903}" presName="accentRepeatNode" presStyleLbl="solidFgAcc1" presStyleIdx="4" presStyleCnt="5"/>
      <dgm:spPr/>
    </dgm:pt>
  </dgm:ptLst>
  <dgm:cxnLst>
    <dgm:cxn modelId="{1AABFC1D-9B42-4F9C-A3B1-C4CF2ED5918C}" type="presOf" srcId="{8DEED929-2F6A-47C8-AF0A-E222363B97AD}" destId="{EAE72B8D-2267-4555-8844-5E7A4C5D1C86}" srcOrd="0" destOrd="0" presId="urn:microsoft.com/office/officeart/2008/layout/VerticalCurvedList"/>
    <dgm:cxn modelId="{08575D23-C62A-4383-B2D0-33597CD80E82}" type="presOf" srcId="{754F1784-BC7D-41C5-9273-D0837811B7D5}" destId="{6347D21C-7485-45C9-A841-F0AEA8663688}" srcOrd="0" destOrd="0" presId="urn:microsoft.com/office/officeart/2008/layout/VerticalCurvedList"/>
    <dgm:cxn modelId="{54670B2E-50F6-4160-9C54-C8C9AE651D01}" srcId="{53CDA3C9-758E-4CD2-A159-3368345B6DCE}" destId="{035715FE-B759-4626-9D0C-87E057812903}" srcOrd="4" destOrd="0" parTransId="{7A5AA061-AD64-4615-AA45-C1EDB15F2212}" sibTransId="{6EC9CBB7-1C77-4A51-B980-3A87EC098BD8}"/>
    <dgm:cxn modelId="{624AFA2E-9F96-4E91-8591-B08165019B6D}" srcId="{53CDA3C9-758E-4CD2-A159-3368345B6DCE}" destId="{8DEED929-2F6A-47C8-AF0A-E222363B97AD}" srcOrd="2" destOrd="0" parTransId="{00336C0C-81F0-4F5E-A979-7D1F5571E944}" sibTransId="{A74E87D8-4C90-4E71-8A8F-CBEA422E4522}"/>
    <dgm:cxn modelId="{9DD1D68A-68D5-4C52-B552-ED1836BDEE79}" srcId="{53CDA3C9-758E-4CD2-A159-3368345B6DCE}" destId="{754F1784-BC7D-41C5-9273-D0837811B7D5}" srcOrd="3" destOrd="0" parTransId="{A8FD6BE4-BDB4-4FFB-9F70-7F7B701C208D}" sibTransId="{34442B0C-671E-48A7-9111-3A6B543E2BF5}"/>
    <dgm:cxn modelId="{D55DF6AF-2A0E-4A76-AA0B-B7DF1608B793}" type="presOf" srcId="{53CDA3C9-758E-4CD2-A159-3368345B6DCE}" destId="{0D21E559-A42D-478F-9956-9F7FEFA64087}" srcOrd="0" destOrd="0" presId="urn:microsoft.com/office/officeart/2008/layout/VerticalCurvedList"/>
    <dgm:cxn modelId="{79BADDBE-4430-42B7-8B7D-23D9A148B126}" type="presOf" srcId="{035715FE-B759-4626-9D0C-87E057812903}" destId="{15967F70-B9F4-4101-820A-FD0009098823}" srcOrd="0" destOrd="0" presId="urn:microsoft.com/office/officeart/2008/layout/VerticalCurvedList"/>
    <dgm:cxn modelId="{5D13D8D7-7E11-4AF3-9BA0-C7FDE1C0E1BE}" srcId="{53CDA3C9-758E-4CD2-A159-3368345B6DCE}" destId="{4F8D7625-AF41-4F47-9EC1-7732A2937380}" srcOrd="1" destOrd="0" parTransId="{4076AFCD-C11C-4D6A-8261-8179C0B8B75D}" sibTransId="{1573116F-D3D4-473A-9F84-9CD79E2A8A8F}"/>
    <dgm:cxn modelId="{57B4E0D9-8A12-4EE3-BC9D-99E57B97D8D8}" type="presOf" srcId="{8CE510F4-5E38-4E9E-8EBD-86348C3A0DA8}" destId="{748A8E85-002A-492C-A487-A07488A62AB1}" srcOrd="0" destOrd="0" presId="urn:microsoft.com/office/officeart/2008/layout/VerticalCurvedList"/>
    <dgm:cxn modelId="{B68FD1DC-8253-454A-9C6C-16122E0CDDA8}" type="presOf" srcId="{4F8D7625-AF41-4F47-9EC1-7732A2937380}" destId="{B13210C3-FD81-4DCC-A670-8733D61CE995}" srcOrd="0" destOrd="0" presId="urn:microsoft.com/office/officeart/2008/layout/VerticalCurvedList"/>
    <dgm:cxn modelId="{AECDB7E9-AAA6-403C-879B-6F88E9181343}" type="presOf" srcId="{D8EF1E61-218B-419F-9826-674DC8EC01BB}" destId="{48B66F25-818D-47DE-BCBE-16EECE1BACE2}" srcOrd="0" destOrd="0" presId="urn:microsoft.com/office/officeart/2008/layout/VerticalCurvedList"/>
    <dgm:cxn modelId="{6553D2FC-B8DD-44F7-AF3E-692716FB7AEA}" srcId="{53CDA3C9-758E-4CD2-A159-3368345B6DCE}" destId="{D8EF1E61-218B-419F-9826-674DC8EC01BB}" srcOrd="0" destOrd="0" parTransId="{95A5302B-3FD2-4D49-994C-749402771439}" sibTransId="{8CE510F4-5E38-4E9E-8EBD-86348C3A0DA8}"/>
    <dgm:cxn modelId="{63E0D75D-087C-4BC5-AAD5-FC5BAE512582}" type="presParOf" srcId="{0D21E559-A42D-478F-9956-9F7FEFA64087}" destId="{BC37099E-390C-4E14-BF12-ACEBEFEC6103}" srcOrd="0" destOrd="0" presId="urn:microsoft.com/office/officeart/2008/layout/VerticalCurvedList"/>
    <dgm:cxn modelId="{9852F7F4-995F-40B7-B81F-81478FDAD9D1}" type="presParOf" srcId="{BC37099E-390C-4E14-BF12-ACEBEFEC6103}" destId="{4B856AC3-78A4-48B5-8075-1B538737DCE9}" srcOrd="0" destOrd="0" presId="urn:microsoft.com/office/officeart/2008/layout/VerticalCurvedList"/>
    <dgm:cxn modelId="{3D33042F-45E6-4275-8AE4-2F5E4CEB9F81}" type="presParOf" srcId="{4B856AC3-78A4-48B5-8075-1B538737DCE9}" destId="{CC7C1992-5C67-4CA2-AA66-0CF1F1F98461}" srcOrd="0" destOrd="0" presId="urn:microsoft.com/office/officeart/2008/layout/VerticalCurvedList"/>
    <dgm:cxn modelId="{57FC56BA-48A5-4658-9877-F9E14666A961}" type="presParOf" srcId="{4B856AC3-78A4-48B5-8075-1B538737DCE9}" destId="{748A8E85-002A-492C-A487-A07488A62AB1}" srcOrd="1" destOrd="0" presId="urn:microsoft.com/office/officeart/2008/layout/VerticalCurvedList"/>
    <dgm:cxn modelId="{D6D94414-59ED-4A3D-9027-C582D365EAA8}" type="presParOf" srcId="{4B856AC3-78A4-48B5-8075-1B538737DCE9}" destId="{E2FA0D22-1FD8-48A6-8B62-FADBA8DB995E}" srcOrd="2" destOrd="0" presId="urn:microsoft.com/office/officeart/2008/layout/VerticalCurvedList"/>
    <dgm:cxn modelId="{01D8C6E7-0C6A-4CD5-9CFE-4C683B94C9CD}" type="presParOf" srcId="{4B856AC3-78A4-48B5-8075-1B538737DCE9}" destId="{B74BCA38-2DB6-4BC4-A7E1-BCF6CADFCD04}" srcOrd="3" destOrd="0" presId="urn:microsoft.com/office/officeart/2008/layout/VerticalCurvedList"/>
    <dgm:cxn modelId="{D5EC40EA-4C03-42E8-8A3C-CE66B62A6900}" type="presParOf" srcId="{BC37099E-390C-4E14-BF12-ACEBEFEC6103}" destId="{48B66F25-818D-47DE-BCBE-16EECE1BACE2}" srcOrd="1" destOrd="0" presId="urn:microsoft.com/office/officeart/2008/layout/VerticalCurvedList"/>
    <dgm:cxn modelId="{5F734399-90BE-43FE-BDB5-9DC0D31E7172}" type="presParOf" srcId="{BC37099E-390C-4E14-BF12-ACEBEFEC6103}" destId="{C49365F7-A9FF-46D9-8038-1A94CF4031E2}" srcOrd="2" destOrd="0" presId="urn:microsoft.com/office/officeart/2008/layout/VerticalCurvedList"/>
    <dgm:cxn modelId="{72528D22-2559-41B5-B980-0AE048EAE0BC}" type="presParOf" srcId="{C49365F7-A9FF-46D9-8038-1A94CF4031E2}" destId="{8AD48714-403A-4E8E-B2B6-197C4DCDE492}" srcOrd="0" destOrd="0" presId="urn:microsoft.com/office/officeart/2008/layout/VerticalCurvedList"/>
    <dgm:cxn modelId="{7B27B7D4-1D7C-478C-9B9D-EC6203565CAD}" type="presParOf" srcId="{BC37099E-390C-4E14-BF12-ACEBEFEC6103}" destId="{B13210C3-FD81-4DCC-A670-8733D61CE995}" srcOrd="3" destOrd="0" presId="urn:microsoft.com/office/officeart/2008/layout/VerticalCurvedList"/>
    <dgm:cxn modelId="{5CFFB515-2AF2-4237-A73C-8A5AF133AFF5}" type="presParOf" srcId="{BC37099E-390C-4E14-BF12-ACEBEFEC6103}" destId="{D9565ED8-D20C-4D16-9DE3-B62907C33DC0}" srcOrd="4" destOrd="0" presId="urn:microsoft.com/office/officeart/2008/layout/VerticalCurvedList"/>
    <dgm:cxn modelId="{6ED94A84-DCA3-481F-BE85-0870585E5FDC}" type="presParOf" srcId="{D9565ED8-D20C-4D16-9DE3-B62907C33DC0}" destId="{57F4F8C8-6C80-43B9-BC43-D39A9478041D}" srcOrd="0" destOrd="0" presId="urn:microsoft.com/office/officeart/2008/layout/VerticalCurvedList"/>
    <dgm:cxn modelId="{7B4C9B7E-7F97-42FF-985C-AA7E5093D7B9}" type="presParOf" srcId="{BC37099E-390C-4E14-BF12-ACEBEFEC6103}" destId="{EAE72B8D-2267-4555-8844-5E7A4C5D1C86}" srcOrd="5" destOrd="0" presId="urn:microsoft.com/office/officeart/2008/layout/VerticalCurvedList"/>
    <dgm:cxn modelId="{588ED8C3-2B36-41C9-84D8-41F50524709A}" type="presParOf" srcId="{BC37099E-390C-4E14-BF12-ACEBEFEC6103}" destId="{E7051226-AC0D-474D-94EB-BBDE220CBF7F}" srcOrd="6" destOrd="0" presId="urn:microsoft.com/office/officeart/2008/layout/VerticalCurvedList"/>
    <dgm:cxn modelId="{09171EA1-16AC-452F-A5BB-FFD86A651148}" type="presParOf" srcId="{E7051226-AC0D-474D-94EB-BBDE220CBF7F}" destId="{0CF65AEC-2EE4-4976-A56D-9CCB88A935FA}" srcOrd="0" destOrd="0" presId="urn:microsoft.com/office/officeart/2008/layout/VerticalCurvedList"/>
    <dgm:cxn modelId="{A67ECE73-5065-4419-90DD-B9A616560501}" type="presParOf" srcId="{BC37099E-390C-4E14-BF12-ACEBEFEC6103}" destId="{6347D21C-7485-45C9-A841-F0AEA8663688}" srcOrd="7" destOrd="0" presId="urn:microsoft.com/office/officeart/2008/layout/VerticalCurvedList"/>
    <dgm:cxn modelId="{F91EFDCB-E7AD-4662-9218-A3CD402B897F}" type="presParOf" srcId="{BC37099E-390C-4E14-BF12-ACEBEFEC6103}" destId="{D1442FF2-92D3-45EC-ADC0-023E5F1EE1F6}" srcOrd="8" destOrd="0" presId="urn:microsoft.com/office/officeart/2008/layout/VerticalCurvedList"/>
    <dgm:cxn modelId="{6730B1CF-8C57-4996-8FD7-BC812C989D94}" type="presParOf" srcId="{D1442FF2-92D3-45EC-ADC0-023E5F1EE1F6}" destId="{F3D1FC14-3B71-44B9-B19D-D60FB07DEAB1}" srcOrd="0" destOrd="0" presId="urn:microsoft.com/office/officeart/2008/layout/VerticalCurvedList"/>
    <dgm:cxn modelId="{149BC48B-2C4E-4BC5-83A3-790ADA5E9748}" type="presParOf" srcId="{BC37099E-390C-4E14-BF12-ACEBEFEC6103}" destId="{15967F70-B9F4-4101-820A-FD0009098823}" srcOrd="9" destOrd="0" presId="urn:microsoft.com/office/officeart/2008/layout/VerticalCurvedList"/>
    <dgm:cxn modelId="{B695354E-F288-483F-9676-BA36675F96E5}" type="presParOf" srcId="{BC37099E-390C-4E14-BF12-ACEBEFEC6103}" destId="{E9122697-A642-4E48-AB1B-0B6E2C0FC91A}" srcOrd="10" destOrd="0" presId="urn:microsoft.com/office/officeart/2008/layout/VerticalCurvedList"/>
    <dgm:cxn modelId="{7187BFB4-DC2F-4986-AE73-F52C69830B17}" type="presParOf" srcId="{E9122697-A642-4E48-AB1B-0B6E2C0FC91A}" destId="{EF547CD7-41AF-4260-92C9-1F246E0B3D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7306B-DE83-4FBE-9144-7A1A90B6F6B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7E9EC-8688-46B0-843B-BCCB87196A8E}">
      <dgm:prSet phldrT="[Текст]"/>
      <dgm:spPr/>
      <dgm:t>
        <a:bodyPr/>
        <a:lstStyle/>
        <a:p>
          <a:r>
            <a:rPr lang="ru-RU" dirty="0"/>
            <a:t>Доходы от сдачи в аренду имущества, находящегося в оперативном управлении сельских  поселений- 144,50 </a:t>
          </a:r>
        </a:p>
      </dgm:t>
    </dgm:pt>
    <dgm:pt modelId="{68EBA0CC-2F63-4709-AEFD-32C9EFAE557F}" type="parTrans" cxnId="{BB6B4C42-CAE2-4A5B-AB85-439FC92106DE}">
      <dgm:prSet/>
      <dgm:spPr/>
      <dgm:t>
        <a:bodyPr/>
        <a:lstStyle/>
        <a:p>
          <a:endParaRPr lang="ru-RU"/>
        </a:p>
      </dgm:t>
    </dgm:pt>
    <dgm:pt modelId="{44270992-86D0-49F5-B391-5C0B6E74FD8B}" type="sibTrans" cxnId="{BB6B4C42-CAE2-4A5B-AB85-439FC92106DE}">
      <dgm:prSet/>
      <dgm:spPr/>
      <dgm:t>
        <a:bodyPr/>
        <a:lstStyle/>
        <a:p>
          <a:endParaRPr lang="ru-RU"/>
        </a:p>
      </dgm:t>
    </dgm:pt>
    <dgm:pt modelId="{F95A8395-5436-433F-B67A-83D4809DA104}">
      <dgm:prSet phldrT="[Текст]"/>
      <dgm:spPr/>
      <dgm:t>
        <a:bodyPr/>
        <a:lstStyle/>
        <a:p>
          <a:r>
            <a:rPr lang="ru-RU" dirty="0"/>
            <a:t>Прочие поступления от использования имущества, находящегося в собственности сельских поселений – 893,23</a:t>
          </a:r>
        </a:p>
      </dgm:t>
    </dgm:pt>
    <dgm:pt modelId="{1FCA31A4-00FF-44E0-8F33-0011CEAA5473}" type="parTrans" cxnId="{BA829EE3-CA30-4BFB-9B53-560BD98CFA7D}">
      <dgm:prSet/>
      <dgm:spPr/>
      <dgm:t>
        <a:bodyPr/>
        <a:lstStyle/>
        <a:p>
          <a:endParaRPr lang="ru-RU"/>
        </a:p>
      </dgm:t>
    </dgm:pt>
    <dgm:pt modelId="{5B4614F0-0EBF-4037-885C-28D58EFDB557}" type="sibTrans" cxnId="{BA829EE3-CA30-4BFB-9B53-560BD98CFA7D}">
      <dgm:prSet/>
      <dgm:spPr/>
      <dgm:t>
        <a:bodyPr/>
        <a:lstStyle/>
        <a:p>
          <a:endParaRPr lang="ru-RU"/>
        </a:p>
      </dgm:t>
    </dgm:pt>
    <dgm:pt modelId="{1686D94C-8A4A-4D33-A6AD-EF194A523DC6}" type="pres">
      <dgm:prSet presAssocID="{6B77306B-DE83-4FBE-9144-7A1A90B6F6B3}" presName="Name0" presStyleCnt="0">
        <dgm:presLayoutVars>
          <dgm:chMax val="7"/>
          <dgm:chPref val="7"/>
          <dgm:dir/>
        </dgm:presLayoutVars>
      </dgm:prSet>
      <dgm:spPr/>
    </dgm:pt>
    <dgm:pt modelId="{5F191E05-1AB4-4FB7-9BCF-4E9F587825E5}" type="pres">
      <dgm:prSet presAssocID="{6B77306B-DE83-4FBE-9144-7A1A90B6F6B3}" presName="Name1" presStyleCnt="0"/>
      <dgm:spPr/>
    </dgm:pt>
    <dgm:pt modelId="{699349F7-1CBD-4631-A7E0-DFB1280DEEA4}" type="pres">
      <dgm:prSet presAssocID="{6B77306B-DE83-4FBE-9144-7A1A90B6F6B3}" presName="cycle" presStyleCnt="0"/>
      <dgm:spPr/>
    </dgm:pt>
    <dgm:pt modelId="{3153F01C-B98B-45CE-B88D-217310C849CC}" type="pres">
      <dgm:prSet presAssocID="{6B77306B-DE83-4FBE-9144-7A1A90B6F6B3}" presName="srcNode" presStyleLbl="node1" presStyleIdx="0" presStyleCnt="2"/>
      <dgm:spPr/>
    </dgm:pt>
    <dgm:pt modelId="{81B05637-678A-40D1-872A-D5AC04B592DF}" type="pres">
      <dgm:prSet presAssocID="{6B77306B-DE83-4FBE-9144-7A1A90B6F6B3}" presName="conn" presStyleLbl="parChTrans1D2" presStyleIdx="0" presStyleCnt="1"/>
      <dgm:spPr/>
    </dgm:pt>
    <dgm:pt modelId="{34E31BEE-9EAB-4169-8D1E-2BA85EF25CB5}" type="pres">
      <dgm:prSet presAssocID="{6B77306B-DE83-4FBE-9144-7A1A90B6F6B3}" presName="extraNode" presStyleLbl="node1" presStyleIdx="0" presStyleCnt="2"/>
      <dgm:spPr/>
    </dgm:pt>
    <dgm:pt modelId="{327F151E-24E3-4936-97E4-ABC10F1984C5}" type="pres">
      <dgm:prSet presAssocID="{6B77306B-DE83-4FBE-9144-7A1A90B6F6B3}" presName="dstNode" presStyleLbl="node1" presStyleIdx="0" presStyleCnt="2"/>
      <dgm:spPr/>
    </dgm:pt>
    <dgm:pt modelId="{4CDAC2AD-6989-49E7-92AE-BC46E77ADD96}" type="pres">
      <dgm:prSet presAssocID="{D897E9EC-8688-46B0-843B-BCCB87196A8E}" presName="text_1" presStyleLbl="node1" presStyleIdx="0" presStyleCnt="2">
        <dgm:presLayoutVars>
          <dgm:bulletEnabled val="1"/>
        </dgm:presLayoutVars>
      </dgm:prSet>
      <dgm:spPr/>
    </dgm:pt>
    <dgm:pt modelId="{ED30D7A7-6EB7-4048-A1BD-8EF22DC6354E}" type="pres">
      <dgm:prSet presAssocID="{D897E9EC-8688-46B0-843B-BCCB87196A8E}" presName="accent_1" presStyleCnt="0"/>
      <dgm:spPr/>
    </dgm:pt>
    <dgm:pt modelId="{71B7A9D0-B7C3-4554-AE11-99F54CEF7E3D}" type="pres">
      <dgm:prSet presAssocID="{D897E9EC-8688-46B0-843B-BCCB87196A8E}" presName="accentRepeatNode" presStyleLbl="solidFgAcc1" presStyleIdx="0" presStyleCnt="2"/>
      <dgm:spPr/>
    </dgm:pt>
    <dgm:pt modelId="{4361B107-E659-4AF6-BB73-8554EC62FD5E}" type="pres">
      <dgm:prSet presAssocID="{F95A8395-5436-433F-B67A-83D4809DA104}" presName="text_2" presStyleLbl="node1" presStyleIdx="1" presStyleCnt="2">
        <dgm:presLayoutVars>
          <dgm:bulletEnabled val="1"/>
        </dgm:presLayoutVars>
      </dgm:prSet>
      <dgm:spPr/>
    </dgm:pt>
    <dgm:pt modelId="{50767554-8345-4D65-B111-F18596B436EB}" type="pres">
      <dgm:prSet presAssocID="{F95A8395-5436-433F-B67A-83D4809DA104}" presName="accent_2" presStyleCnt="0"/>
      <dgm:spPr/>
    </dgm:pt>
    <dgm:pt modelId="{09EEC69E-D160-418E-A13B-C59A1236501C}" type="pres">
      <dgm:prSet presAssocID="{F95A8395-5436-433F-B67A-83D4809DA104}" presName="accentRepeatNode" presStyleLbl="solidFgAcc1" presStyleIdx="1" presStyleCnt="2"/>
      <dgm:spPr/>
    </dgm:pt>
  </dgm:ptLst>
  <dgm:cxnLst>
    <dgm:cxn modelId="{3CE0FD5F-38F1-4BAE-B3AC-610C8E171E5A}" type="presOf" srcId="{6B77306B-DE83-4FBE-9144-7A1A90B6F6B3}" destId="{1686D94C-8A4A-4D33-A6AD-EF194A523DC6}" srcOrd="0" destOrd="0" presId="urn:microsoft.com/office/officeart/2008/layout/VerticalCurvedList"/>
    <dgm:cxn modelId="{BB6B4C42-CAE2-4A5B-AB85-439FC92106DE}" srcId="{6B77306B-DE83-4FBE-9144-7A1A90B6F6B3}" destId="{D897E9EC-8688-46B0-843B-BCCB87196A8E}" srcOrd="0" destOrd="0" parTransId="{68EBA0CC-2F63-4709-AEFD-32C9EFAE557F}" sibTransId="{44270992-86D0-49F5-B391-5C0B6E74FD8B}"/>
    <dgm:cxn modelId="{DFE5C54B-AB86-470A-A221-4F297722B6B7}" type="presOf" srcId="{D897E9EC-8688-46B0-843B-BCCB87196A8E}" destId="{4CDAC2AD-6989-49E7-92AE-BC46E77ADD96}" srcOrd="0" destOrd="0" presId="urn:microsoft.com/office/officeart/2008/layout/VerticalCurvedList"/>
    <dgm:cxn modelId="{9E7B194E-9575-4124-B51A-95F56B98015C}" type="presOf" srcId="{F95A8395-5436-433F-B67A-83D4809DA104}" destId="{4361B107-E659-4AF6-BB73-8554EC62FD5E}" srcOrd="0" destOrd="0" presId="urn:microsoft.com/office/officeart/2008/layout/VerticalCurvedList"/>
    <dgm:cxn modelId="{4C7C6AE0-B86A-4ACC-AFAB-375F8CD73CBF}" type="presOf" srcId="{44270992-86D0-49F5-B391-5C0B6E74FD8B}" destId="{81B05637-678A-40D1-872A-D5AC04B592DF}" srcOrd="0" destOrd="0" presId="urn:microsoft.com/office/officeart/2008/layout/VerticalCurvedList"/>
    <dgm:cxn modelId="{BA829EE3-CA30-4BFB-9B53-560BD98CFA7D}" srcId="{6B77306B-DE83-4FBE-9144-7A1A90B6F6B3}" destId="{F95A8395-5436-433F-B67A-83D4809DA104}" srcOrd="1" destOrd="0" parTransId="{1FCA31A4-00FF-44E0-8F33-0011CEAA5473}" sibTransId="{5B4614F0-0EBF-4037-885C-28D58EFDB557}"/>
    <dgm:cxn modelId="{C8A4044A-3341-4595-A6E6-8EBE2524EEBF}" type="presParOf" srcId="{1686D94C-8A4A-4D33-A6AD-EF194A523DC6}" destId="{5F191E05-1AB4-4FB7-9BCF-4E9F587825E5}" srcOrd="0" destOrd="0" presId="urn:microsoft.com/office/officeart/2008/layout/VerticalCurvedList"/>
    <dgm:cxn modelId="{F886301A-72C0-435E-85D6-49198C85EA61}" type="presParOf" srcId="{5F191E05-1AB4-4FB7-9BCF-4E9F587825E5}" destId="{699349F7-1CBD-4631-A7E0-DFB1280DEEA4}" srcOrd="0" destOrd="0" presId="urn:microsoft.com/office/officeart/2008/layout/VerticalCurvedList"/>
    <dgm:cxn modelId="{1B4A9E5E-0506-4822-9F38-4327817A614E}" type="presParOf" srcId="{699349F7-1CBD-4631-A7E0-DFB1280DEEA4}" destId="{3153F01C-B98B-45CE-B88D-217310C849CC}" srcOrd="0" destOrd="0" presId="urn:microsoft.com/office/officeart/2008/layout/VerticalCurvedList"/>
    <dgm:cxn modelId="{A35CAB56-BE63-497F-AEEC-1B7099209237}" type="presParOf" srcId="{699349F7-1CBD-4631-A7E0-DFB1280DEEA4}" destId="{81B05637-678A-40D1-872A-D5AC04B592DF}" srcOrd="1" destOrd="0" presId="urn:microsoft.com/office/officeart/2008/layout/VerticalCurvedList"/>
    <dgm:cxn modelId="{73FF19CB-E362-49BC-A5A0-0DE963487F8B}" type="presParOf" srcId="{699349F7-1CBD-4631-A7E0-DFB1280DEEA4}" destId="{34E31BEE-9EAB-4169-8D1E-2BA85EF25CB5}" srcOrd="2" destOrd="0" presId="urn:microsoft.com/office/officeart/2008/layout/VerticalCurvedList"/>
    <dgm:cxn modelId="{5AB86F0A-4F45-4659-B2E1-0E0D4800A940}" type="presParOf" srcId="{699349F7-1CBD-4631-A7E0-DFB1280DEEA4}" destId="{327F151E-24E3-4936-97E4-ABC10F1984C5}" srcOrd="3" destOrd="0" presId="urn:microsoft.com/office/officeart/2008/layout/VerticalCurvedList"/>
    <dgm:cxn modelId="{BE5600B8-88C6-4FF2-B199-B1EA192B912A}" type="presParOf" srcId="{5F191E05-1AB4-4FB7-9BCF-4E9F587825E5}" destId="{4CDAC2AD-6989-49E7-92AE-BC46E77ADD96}" srcOrd="1" destOrd="0" presId="urn:microsoft.com/office/officeart/2008/layout/VerticalCurvedList"/>
    <dgm:cxn modelId="{B3397F8B-34BA-4A4A-8CFC-3DF388CB9D0B}" type="presParOf" srcId="{5F191E05-1AB4-4FB7-9BCF-4E9F587825E5}" destId="{ED30D7A7-6EB7-4048-A1BD-8EF22DC6354E}" srcOrd="2" destOrd="0" presId="urn:microsoft.com/office/officeart/2008/layout/VerticalCurvedList"/>
    <dgm:cxn modelId="{F8552C32-AD7E-42A6-B7BB-795E257ECE9F}" type="presParOf" srcId="{ED30D7A7-6EB7-4048-A1BD-8EF22DC6354E}" destId="{71B7A9D0-B7C3-4554-AE11-99F54CEF7E3D}" srcOrd="0" destOrd="0" presId="urn:microsoft.com/office/officeart/2008/layout/VerticalCurvedList"/>
    <dgm:cxn modelId="{A44A8CB5-A739-44E0-B37A-3E586E82E2B7}" type="presParOf" srcId="{5F191E05-1AB4-4FB7-9BCF-4E9F587825E5}" destId="{4361B107-E659-4AF6-BB73-8554EC62FD5E}" srcOrd="3" destOrd="0" presId="urn:microsoft.com/office/officeart/2008/layout/VerticalCurvedList"/>
    <dgm:cxn modelId="{FBAF742A-7DB2-4C9B-B063-7EAF8CF7FAB0}" type="presParOf" srcId="{5F191E05-1AB4-4FB7-9BCF-4E9F587825E5}" destId="{50767554-8345-4D65-B111-F18596B436EB}" srcOrd="4" destOrd="0" presId="urn:microsoft.com/office/officeart/2008/layout/VerticalCurvedList"/>
    <dgm:cxn modelId="{103A9CE6-6650-4A28-BD35-99CBCCEE7ACF}" type="presParOf" srcId="{50767554-8345-4D65-B111-F18596B436EB}" destId="{09EEC69E-D160-418E-A13B-C59A123650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DEF8D-AC73-4D07-AA66-2F2C2A13FF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5A016-E29D-402C-957A-26A62B92D3AD}">
      <dgm:prSet phldrT="[Текст]"/>
      <dgm:spPr/>
      <dgm:t>
        <a:bodyPr/>
        <a:lstStyle/>
        <a:p>
          <a:r>
            <a:rPr lang="ru-RU" dirty="0"/>
            <a:t>Безвозмездные поступления – 33 945,04</a:t>
          </a:r>
        </a:p>
      </dgm:t>
    </dgm:pt>
    <dgm:pt modelId="{A43DAA72-99A5-4C58-8E9F-6EF824A63578}" type="parTrans" cxnId="{30035079-44B3-42F0-A60E-A7FA763E4FCE}">
      <dgm:prSet/>
      <dgm:spPr/>
      <dgm:t>
        <a:bodyPr/>
        <a:lstStyle/>
        <a:p>
          <a:endParaRPr lang="ru-RU"/>
        </a:p>
      </dgm:t>
    </dgm:pt>
    <dgm:pt modelId="{86364254-2761-4376-A83F-EAE92B1680B9}" type="sibTrans" cxnId="{30035079-44B3-42F0-A60E-A7FA763E4FCE}">
      <dgm:prSet/>
      <dgm:spPr/>
      <dgm:t>
        <a:bodyPr/>
        <a:lstStyle/>
        <a:p>
          <a:endParaRPr lang="ru-RU"/>
        </a:p>
      </dgm:t>
    </dgm:pt>
    <dgm:pt modelId="{4F11D476-2801-4A5C-8B24-0FE0F5B7483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Дотации – 22 709,50</a:t>
          </a:r>
        </a:p>
      </dgm:t>
    </dgm:pt>
    <dgm:pt modelId="{D58A2FE8-59BB-4DD9-8763-33EEECF9A1FE}" type="parTrans" cxnId="{22241490-E307-4D9F-8F7F-31F3483938CD}">
      <dgm:prSet/>
      <dgm:spPr/>
      <dgm:t>
        <a:bodyPr/>
        <a:lstStyle/>
        <a:p>
          <a:endParaRPr lang="ru-RU"/>
        </a:p>
      </dgm:t>
    </dgm:pt>
    <dgm:pt modelId="{D2F65D44-834B-44A6-BB40-932C9E190E8E}" type="sibTrans" cxnId="{22241490-E307-4D9F-8F7F-31F3483938CD}">
      <dgm:prSet/>
      <dgm:spPr/>
      <dgm:t>
        <a:bodyPr/>
        <a:lstStyle/>
        <a:p>
          <a:endParaRPr lang="ru-RU"/>
        </a:p>
      </dgm:t>
    </dgm:pt>
    <dgm:pt modelId="{6F2BCEAD-EA68-4611-950C-9913F2C85EFB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/>
            <a:t>Субсидии – 10 934,62</a:t>
          </a:r>
        </a:p>
      </dgm:t>
    </dgm:pt>
    <dgm:pt modelId="{60020DCE-D757-4E7D-B2BD-1326D0383AE9}" type="parTrans" cxnId="{9D868613-562F-4EEE-9DC6-8D97434D7905}">
      <dgm:prSet/>
      <dgm:spPr/>
      <dgm:t>
        <a:bodyPr/>
        <a:lstStyle/>
        <a:p>
          <a:endParaRPr lang="ru-RU"/>
        </a:p>
      </dgm:t>
    </dgm:pt>
    <dgm:pt modelId="{D3F01FBD-6EB2-4BCB-9FEA-3BB496BD327B}" type="sibTrans" cxnId="{9D868613-562F-4EEE-9DC6-8D97434D7905}">
      <dgm:prSet/>
      <dgm:spPr/>
      <dgm:t>
        <a:bodyPr/>
        <a:lstStyle/>
        <a:p>
          <a:endParaRPr lang="ru-RU"/>
        </a:p>
      </dgm:t>
    </dgm:pt>
    <dgm:pt modelId="{927FD938-94A4-40A4-A29E-4954C9380BF9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Субвенции – 300,92</a:t>
          </a:r>
        </a:p>
      </dgm:t>
    </dgm:pt>
    <dgm:pt modelId="{B1F059AE-558B-4286-97DB-B93FA0C36AE8}" type="parTrans" cxnId="{04C42A73-B5CF-4916-8A8F-501211D839E9}">
      <dgm:prSet/>
      <dgm:spPr/>
      <dgm:t>
        <a:bodyPr/>
        <a:lstStyle/>
        <a:p>
          <a:endParaRPr lang="ru-RU"/>
        </a:p>
      </dgm:t>
    </dgm:pt>
    <dgm:pt modelId="{30E3D0CC-7EC9-49BB-ABF1-05FC19C34C7D}" type="sibTrans" cxnId="{04C42A73-B5CF-4916-8A8F-501211D839E9}">
      <dgm:prSet/>
      <dgm:spPr/>
      <dgm:t>
        <a:bodyPr/>
        <a:lstStyle/>
        <a:p>
          <a:endParaRPr lang="ru-RU"/>
        </a:p>
      </dgm:t>
    </dgm:pt>
    <dgm:pt modelId="{6D244AFC-09FD-43B5-8C85-7BE122C1C405}" type="pres">
      <dgm:prSet presAssocID="{5EDDEF8D-AC73-4D07-AA66-2F2C2A13FF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3742A52-A298-4E46-8619-8AE241EF5999}" type="pres">
      <dgm:prSet presAssocID="{D545A016-E29D-402C-957A-26A62B92D3AD}" presName="root1" presStyleCnt="0"/>
      <dgm:spPr/>
    </dgm:pt>
    <dgm:pt modelId="{B6D4BB25-1192-42D6-BEE8-486CA76CCE01}" type="pres">
      <dgm:prSet presAssocID="{D545A016-E29D-402C-957A-26A62B92D3AD}" presName="LevelOneTextNode" presStyleLbl="node0" presStyleIdx="0" presStyleCnt="1">
        <dgm:presLayoutVars>
          <dgm:chPref val="3"/>
        </dgm:presLayoutVars>
      </dgm:prSet>
      <dgm:spPr/>
    </dgm:pt>
    <dgm:pt modelId="{9AEB1B01-EAF2-4C59-8010-5B0AC99BCFD5}" type="pres">
      <dgm:prSet presAssocID="{D545A016-E29D-402C-957A-26A62B92D3AD}" presName="level2hierChild" presStyleCnt="0"/>
      <dgm:spPr/>
    </dgm:pt>
    <dgm:pt modelId="{8FA0E38A-511F-4F11-897D-2998454C73CC}" type="pres">
      <dgm:prSet presAssocID="{D58A2FE8-59BB-4DD9-8763-33EEECF9A1FE}" presName="conn2-1" presStyleLbl="parChTrans1D2" presStyleIdx="0" presStyleCnt="3"/>
      <dgm:spPr/>
    </dgm:pt>
    <dgm:pt modelId="{881A71A3-CFB1-4EEF-A715-D41EA121B2A2}" type="pres">
      <dgm:prSet presAssocID="{D58A2FE8-59BB-4DD9-8763-33EEECF9A1FE}" presName="connTx" presStyleLbl="parChTrans1D2" presStyleIdx="0" presStyleCnt="3"/>
      <dgm:spPr/>
    </dgm:pt>
    <dgm:pt modelId="{97C2846F-6842-484D-BA20-B652C7CB7D63}" type="pres">
      <dgm:prSet presAssocID="{4F11D476-2801-4A5C-8B24-0FE0F5B74834}" presName="root2" presStyleCnt="0"/>
      <dgm:spPr/>
    </dgm:pt>
    <dgm:pt modelId="{9FF8DB82-9FA2-4829-9AE4-A15BDBA0FC84}" type="pres">
      <dgm:prSet presAssocID="{4F11D476-2801-4A5C-8B24-0FE0F5B74834}" presName="LevelTwoTextNode" presStyleLbl="node2" presStyleIdx="0" presStyleCnt="3" custScaleX="181001">
        <dgm:presLayoutVars>
          <dgm:chPref val="3"/>
        </dgm:presLayoutVars>
      </dgm:prSet>
      <dgm:spPr/>
    </dgm:pt>
    <dgm:pt modelId="{5A53B7EE-5462-464F-B004-3D7995420DE0}" type="pres">
      <dgm:prSet presAssocID="{4F11D476-2801-4A5C-8B24-0FE0F5B74834}" presName="level3hierChild" presStyleCnt="0"/>
      <dgm:spPr/>
    </dgm:pt>
    <dgm:pt modelId="{025089C1-A35A-4397-95EA-901EE832C3B4}" type="pres">
      <dgm:prSet presAssocID="{60020DCE-D757-4E7D-B2BD-1326D0383AE9}" presName="conn2-1" presStyleLbl="parChTrans1D2" presStyleIdx="1" presStyleCnt="3"/>
      <dgm:spPr/>
    </dgm:pt>
    <dgm:pt modelId="{A6F96BEE-2AC0-4DFD-9621-5F9F1A9B6FF2}" type="pres">
      <dgm:prSet presAssocID="{60020DCE-D757-4E7D-B2BD-1326D0383AE9}" presName="connTx" presStyleLbl="parChTrans1D2" presStyleIdx="1" presStyleCnt="3"/>
      <dgm:spPr/>
    </dgm:pt>
    <dgm:pt modelId="{2AF9976C-8C73-4DEF-89C8-F3AF4095B861}" type="pres">
      <dgm:prSet presAssocID="{6F2BCEAD-EA68-4611-950C-9913F2C85EFB}" presName="root2" presStyleCnt="0"/>
      <dgm:spPr/>
    </dgm:pt>
    <dgm:pt modelId="{3CEB9FC3-8678-43D8-8A8D-23E00C5FF149}" type="pres">
      <dgm:prSet presAssocID="{6F2BCEAD-EA68-4611-950C-9913F2C85EFB}" presName="LevelTwoTextNode" presStyleLbl="node2" presStyleIdx="1" presStyleCnt="3" custScaleX="177725">
        <dgm:presLayoutVars>
          <dgm:chPref val="3"/>
        </dgm:presLayoutVars>
      </dgm:prSet>
      <dgm:spPr/>
    </dgm:pt>
    <dgm:pt modelId="{966120F2-AD6C-4B21-B1EB-877AD04B3326}" type="pres">
      <dgm:prSet presAssocID="{6F2BCEAD-EA68-4611-950C-9913F2C85EFB}" presName="level3hierChild" presStyleCnt="0"/>
      <dgm:spPr/>
    </dgm:pt>
    <dgm:pt modelId="{6C4E1F7D-43C9-496C-831A-DFF046F917AE}" type="pres">
      <dgm:prSet presAssocID="{B1F059AE-558B-4286-97DB-B93FA0C36AE8}" presName="conn2-1" presStyleLbl="parChTrans1D2" presStyleIdx="2" presStyleCnt="3"/>
      <dgm:spPr/>
    </dgm:pt>
    <dgm:pt modelId="{9FAA3B5A-27F8-4FE7-83D6-0F9A1E9D47B5}" type="pres">
      <dgm:prSet presAssocID="{B1F059AE-558B-4286-97DB-B93FA0C36AE8}" presName="connTx" presStyleLbl="parChTrans1D2" presStyleIdx="2" presStyleCnt="3"/>
      <dgm:spPr/>
    </dgm:pt>
    <dgm:pt modelId="{A69564FA-3CEC-457C-AC51-3A902C8338E8}" type="pres">
      <dgm:prSet presAssocID="{927FD938-94A4-40A4-A29E-4954C9380BF9}" presName="root2" presStyleCnt="0"/>
      <dgm:spPr/>
    </dgm:pt>
    <dgm:pt modelId="{77E4E435-A90F-4C72-87F4-1CCF32DDE884}" type="pres">
      <dgm:prSet presAssocID="{927FD938-94A4-40A4-A29E-4954C9380BF9}" presName="LevelTwoTextNode" presStyleLbl="node2" presStyleIdx="2" presStyleCnt="3" custScaleX="179016">
        <dgm:presLayoutVars>
          <dgm:chPref val="3"/>
        </dgm:presLayoutVars>
      </dgm:prSet>
      <dgm:spPr/>
    </dgm:pt>
    <dgm:pt modelId="{D659EDA8-8042-426C-B98C-EFF7DA8141C4}" type="pres">
      <dgm:prSet presAssocID="{927FD938-94A4-40A4-A29E-4954C9380BF9}" presName="level3hierChild" presStyleCnt="0"/>
      <dgm:spPr/>
    </dgm:pt>
  </dgm:ptLst>
  <dgm:cxnLst>
    <dgm:cxn modelId="{80F0A910-0FCB-44E7-B0E5-BE6D7EE325C3}" type="presOf" srcId="{5EDDEF8D-AC73-4D07-AA66-2F2C2A13FFF9}" destId="{6D244AFC-09FD-43B5-8C85-7BE122C1C405}" srcOrd="0" destOrd="0" presId="urn:microsoft.com/office/officeart/2008/layout/HorizontalMultiLevelHierarchy"/>
    <dgm:cxn modelId="{9D868613-562F-4EEE-9DC6-8D97434D7905}" srcId="{D545A016-E29D-402C-957A-26A62B92D3AD}" destId="{6F2BCEAD-EA68-4611-950C-9913F2C85EFB}" srcOrd="1" destOrd="0" parTransId="{60020DCE-D757-4E7D-B2BD-1326D0383AE9}" sibTransId="{D3F01FBD-6EB2-4BCB-9FEA-3BB496BD327B}"/>
    <dgm:cxn modelId="{04C42A73-B5CF-4916-8A8F-501211D839E9}" srcId="{D545A016-E29D-402C-957A-26A62B92D3AD}" destId="{927FD938-94A4-40A4-A29E-4954C9380BF9}" srcOrd="2" destOrd="0" parTransId="{B1F059AE-558B-4286-97DB-B93FA0C36AE8}" sibTransId="{30E3D0CC-7EC9-49BB-ABF1-05FC19C34C7D}"/>
    <dgm:cxn modelId="{30035079-44B3-42F0-A60E-A7FA763E4FCE}" srcId="{5EDDEF8D-AC73-4D07-AA66-2F2C2A13FFF9}" destId="{D545A016-E29D-402C-957A-26A62B92D3AD}" srcOrd="0" destOrd="0" parTransId="{A43DAA72-99A5-4C58-8E9F-6EF824A63578}" sibTransId="{86364254-2761-4376-A83F-EAE92B1680B9}"/>
    <dgm:cxn modelId="{E701F77E-0164-405A-974E-518819FFD991}" type="presOf" srcId="{B1F059AE-558B-4286-97DB-B93FA0C36AE8}" destId="{6C4E1F7D-43C9-496C-831A-DFF046F917AE}" srcOrd="0" destOrd="0" presId="urn:microsoft.com/office/officeart/2008/layout/HorizontalMultiLevelHierarchy"/>
    <dgm:cxn modelId="{B3424389-DCE5-44ED-97B3-414562837242}" type="presOf" srcId="{B1F059AE-558B-4286-97DB-B93FA0C36AE8}" destId="{9FAA3B5A-27F8-4FE7-83D6-0F9A1E9D47B5}" srcOrd="1" destOrd="0" presId="urn:microsoft.com/office/officeart/2008/layout/HorizontalMultiLevelHierarchy"/>
    <dgm:cxn modelId="{22241490-E307-4D9F-8F7F-31F3483938CD}" srcId="{D545A016-E29D-402C-957A-26A62B92D3AD}" destId="{4F11D476-2801-4A5C-8B24-0FE0F5B74834}" srcOrd="0" destOrd="0" parTransId="{D58A2FE8-59BB-4DD9-8763-33EEECF9A1FE}" sibTransId="{D2F65D44-834B-44A6-BB40-932C9E190E8E}"/>
    <dgm:cxn modelId="{8239FFA2-E0BD-4E27-9563-17E8FB97E500}" type="presOf" srcId="{6F2BCEAD-EA68-4611-950C-9913F2C85EFB}" destId="{3CEB9FC3-8678-43D8-8A8D-23E00C5FF149}" srcOrd="0" destOrd="0" presId="urn:microsoft.com/office/officeart/2008/layout/HorizontalMultiLevelHierarchy"/>
    <dgm:cxn modelId="{BC00F5A3-D407-41DC-9B38-B28FFCAEF7C6}" type="presOf" srcId="{60020DCE-D757-4E7D-B2BD-1326D0383AE9}" destId="{025089C1-A35A-4397-95EA-901EE832C3B4}" srcOrd="0" destOrd="0" presId="urn:microsoft.com/office/officeart/2008/layout/HorizontalMultiLevelHierarchy"/>
    <dgm:cxn modelId="{96606CAB-7329-4372-ACA3-31D8438855AD}" type="presOf" srcId="{60020DCE-D757-4E7D-B2BD-1326D0383AE9}" destId="{A6F96BEE-2AC0-4DFD-9621-5F9F1A9B6FF2}" srcOrd="1" destOrd="0" presId="urn:microsoft.com/office/officeart/2008/layout/HorizontalMultiLevelHierarchy"/>
    <dgm:cxn modelId="{2EF80AB7-EA9C-4A96-9AFD-EAEB66C4A179}" type="presOf" srcId="{D58A2FE8-59BB-4DD9-8763-33EEECF9A1FE}" destId="{881A71A3-CFB1-4EEF-A715-D41EA121B2A2}" srcOrd="1" destOrd="0" presId="urn:microsoft.com/office/officeart/2008/layout/HorizontalMultiLevelHierarchy"/>
    <dgm:cxn modelId="{2E4D92B8-5A0E-4F7A-9FAC-DE38C6CEA5A2}" type="presOf" srcId="{927FD938-94A4-40A4-A29E-4954C9380BF9}" destId="{77E4E435-A90F-4C72-87F4-1CCF32DDE884}" srcOrd="0" destOrd="0" presId="urn:microsoft.com/office/officeart/2008/layout/HorizontalMultiLevelHierarchy"/>
    <dgm:cxn modelId="{79CB84CD-0D61-4787-93BF-44EAA228C074}" type="presOf" srcId="{4F11D476-2801-4A5C-8B24-0FE0F5B74834}" destId="{9FF8DB82-9FA2-4829-9AE4-A15BDBA0FC84}" srcOrd="0" destOrd="0" presId="urn:microsoft.com/office/officeart/2008/layout/HorizontalMultiLevelHierarchy"/>
    <dgm:cxn modelId="{9D3D2AD9-CE90-47DC-B894-A158877631E8}" type="presOf" srcId="{D58A2FE8-59BB-4DD9-8763-33EEECF9A1FE}" destId="{8FA0E38A-511F-4F11-897D-2998454C73CC}" srcOrd="0" destOrd="0" presId="urn:microsoft.com/office/officeart/2008/layout/HorizontalMultiLevelHierarchy"/>
    <dgm:cxn modelId="{55E410F6-0F49-47D5-AEF9-D250183E8BA7}" type="presOf" srcId="{D545A016-E29D-402C-957A-26A62B92D3AD}" destId="{B6D4BB25-1192-42D6-BEE8-486CA76CCE01}" srcOrd="0" destOrd="0" presId="urn:microsoft.com/office/officeart/2008/layout/HorizontalMultiLevelHierarchy"/>
    <dgm:cxn modelId="{F3C8EB8B-818B-461E-A50B-AD7CBBDD8C49}" type="presParOf" srcId="{6D244AFC-09FD-43B5-8C85-7BE122C1C405}" destId="{B3742A52-A298-4E46-8619-8AE241EF5999}" srcOrd="0" destOrd="0" presId="urn:microsoft.com/office/officeart/2008/layout/HorizontalMultiLevelHierarchy"/>
    <dgm:cxn modelId="{6A208EEE-CCD3-494F-8FF8-A8430DD4E43A}" type="presParOf" srcId="{B3742A52-A298-4E46-8619-8AE241EF5999}" destId="{B6D4BB25-1192-42D6-BEE8-486CA76CCE01}" srcOrd="0" destOrd="0" presId="urn:microsoft.com/office/officeart/2008/layout/HorizontalMultiLevelHierarchy"/>
    <dgm:cxn modelId="{B8EF0D65-1233-42E2-8117-63B4A9171BC2}" type="presParOf" srcId="{B3742A52-A298-4E46-8619-8AE241EF5999}" destId="{9AEB1B01-EAF2-4C59-8010-5B0AC99BCFD5}" srcOrd="1" destOrd="0" presId="urn:microsoft.com/office/officeart/2008/layout/HorizontalMultiLevelHierarchy"/>
    <dgm:cxn modelId="{5CB0B345-D9B5-40C6-8486-ADE890F19849}" type="presParOf" srcId="{9AEB1B01-EAF2-4C59-8010-5B0AC99BCFD5}" destId="{8FA0E38A-511F-4F11-897D-2998454C73CC}" srcOrd="0" destOrd="0" presId="urn:microsoft.com/office/officeart/2008/layout/HorizontalMultiLevelHierarchy"/>
    <dgm:cxn modelId="{8107AC57-4831-45AE-8D2E-16D9F5B1F4F6}" type="presParOf" srcId="{8FA0E38A-511F-4F11-897D-2998454C73CC}" destId="{881A71A3-CFB1-4EEF-A715-D41EA121B2A2}" srcOrd="0" destOrd="0" presId="urn:microsoft.com/office/officeart/2008/layout/HorizontalMultiLevelHierarchy"/>
    <dgm:cxn modelId="{8FBFC60B-2FAD-41F5-9420-CE75A1DA2808}" type="presParOf" srcId="{9AEB1B01-EAF2-4C59-8010-5B0AC99BCFD5}" destId="{97C2846F-6842-484D-BA20-B652C7CB7D63}" srcOrd="1" destOrd="0" presId="urn:microsoft.com/office/officeart/2008/layout/HorizontalMultiLevelHierarchy"/>
    <dgm:cxn modelId="{69BF4B5B-AD56-4EC1-A258-10F2616647A4}" type="presParOf" srcId="{97C2846F-6842-484D-BA20-B652C7CB7D63}" destId="{9FF8DB82-9FA2-4829-9AE4-A15BDBA0FC84}" srcOrd="0" destOrd="0" presId="urn:microsoft.com/office/officeart/2008/layout/HorizontalMultiLevelHierarchy"/>
    <dgm:cxn modelId="{94F02997-9F80-4429-87C6-BCFC473A71DA}" type="presParOf" srcId="{97C2846F-6842-484D-BA20-B652C7CB7D63}" destId="{5A53B7EE-5462-464F-B004-3D7995420DE0}" srcOrd="1" destOrd="0" presId="urn:microsoft.com/office/officeart/2008/layout/HorizontalMultiLevelHierarchy"/>
    <dgm:cxn modelId="{770D2B29-C053-4913-88B5-99AF6253E501}" type="presParOf" srcId="{9AEB1B01-EAF2-4C59-8010-5B0AC99BCFD5}" destId="{025089C1-A35A-4397-95EA-901EE832C3B4}" srcOrd="2" destOrd="0" presId="urn:microsoft.com/office/officeart/2008/layout/HorizontalMultiLevelHierarchy"/>
    <dgm:cxn modelId="{8ED1C86E-D5A3-4E30-A729-739547C54B4C}" type="presParOf" srcId="{025089C1-A35A-4397-95EA-901EE832C3B4}" destId="{A6F96BEE-2AC0-4DFD-9621-5F9F1A9B6FF2}" srcOrd="0" destOrd="0" presId="urn:microsoft.com/office/officeart/2008/layout/HorizontalMultiLevelHierarchy"/>
    <dgm:cxn modelId="{3751E0A7-C25D-4469-9C30-15F29A9E23FB}" type="presParOf" srcId="{9AEB1B01-EAF2-4C59-8010-5B0AC99BCFD5}" destId="{2AF9976C-8C73-4DEF-89C8-F3AF4095B861}" srcOrd="3" destOrd="0" presId="urn:microsoft.com/office/officeart/2008/layout/HorizontalMultiLevelHierarchy"/>
    <dgm:cxn modelId="{D9288812-8354-48DC-9821-783BC9DFAE7F}" type="presParOf" srcId="{2AF9976C-8C73-4DEF-89C8-F3AF4095B861}" destId="{3CEB9FC3-8678-43D8-8A8D-23E00C5FF149}" srcOrd="0" destOrd="0" presId="urn:microsoft.com/office/officeart/2008/layout/HorizontalMultiLevelHierarchy"/>
    <dgm:cxn modelId="{15842D62-79C7-4579-AF54-565F317000A8}" type="presParOf" srcId="{2AF9976C-8C73-4DEF-89C8-F3AF4095B861}" destId="{966120F2-AD6C-4B21-B1EB-877AD04B3326}" srcOrd="1" destOrd="0" presId="urn:microsoft.com/office/officeart/2008/layout/HorizontalMultiLevelHierarchy"/>
    <dgm:cxn modelId="{76177CD5-F771-41E7-A475-A940F0841BF9}" type="presParOf" srcId="{9AEB1B01-EAF2-4C59-8010-5B0AC99BCFD5}" destId="{6C4E1F7D-43C9-496C-831A-DFF046F917AE}" srcOrd="4" destOrd="0" presId="urn:microsoft.com/office/officeart/2008/layout/HorizontalMultiLevelHierarchy"/>
    <dgm:cxn modelId="{2119C795-8B4B-443E-83BC-6CB5CFC751D1}" type="presParOf" srcId="{6C4E1F7D-43C9-496C-831A-DFF046F917AE}" destId="{9FAA3B5A-27F8-4FE7-83D6-0F9A1E9D47B5}" srcOrd="0" destOrd="0" presId="urn:microsoft.com/office/officeart/2008/layout/HorizontalMultiLevelHierarchy"/>
    <dgm:cxn modelId="{075EBFAC-DD31-4298-A9CF-E64132F2D5D7}" type="presParOf" srcId="{9AEB1B01-EAF2-4C59-8010-5B0AC99BCFD5}" destId="{A69564FA-3CEC-457C-AC51-3A902C8338E8}" srcOrd="5" destOrd="0" presId="urn:microsoft.com/office/officeart/2008/layout/HorizontalMultiLevelHierarchy"/>
    <dgm:cxn modelId="{B7922117-7369-4499-AD2F-4E74E55C97EC}" type="presParOf" srcId="{A69564FA-3CEC-457C-AC51-3A902C8338E8}" destId="{77E4E435-A90F-4C72-87F4-1CCF32DDE884}" srcOrd="0" destOrd="0" presId="urn:microsoft.com/office/officeart/2008/layout/HorizontalMultiLevelHierarchy"/>
    <dgm:cxn modelId="{DBBBC55F-1D5B-4B53-B6CE-0A9669E0468C}" type="presParOf" srcId="{A69564FA-3CEC-457C-AC51-3A902C8338E8}" destId="{D659EDA8-8042-426C-B98C-EFF7DA8141C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C08B2-0D8B-4EB6-80AD-7F381F3DC069}" type="doc">
      <dgm:prSet loTypeId="urn:microsoft.com/office/officeart/2005/8/layout/vList5" loCatId="list" qsTypeId="urn:microsoft.com/office/officeart/2005/8/quickstyle/3d2#2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6457F502-6334-4654-A76B-3BD7E6EBACA2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505,00</a:t>
          </a:r>
        </a:p>
      </dgm:t>
    </dgm:pt>
    <dgm:pt modelId="{3ADE93AB-DCA9-4EDD-99BC-B1D72ACA73F0}" type="parTrans" cxnId="{36DA742A-8E42-407C-A9C3-EFF69419E0D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3363310-19D9-4CAF-839E-1E3D6E647824}" type="sibTrans" cxnId="{36DA742A-8E42-407C-A9C3-EFF69419E0D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F4C86CF-2D10-4053-8B8F-C82DC8E102E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b="1" dirty="0">
              <a:latin typeface="+mj-lt"/>
            </a:rPr>
            <a:t>Подпрограмма 1:«Создание условий для экономического развития Пудомягского сельского поселения</a:t>
          </a:r>
          <a:r>
            <a:rPr lang="ru-RU" sz="1000" b="1" dirty="0">
              <a:effectLst/>
              <a:latin typeface="+mj-lt"/>
            </a:rPr>
            <a:t>"</a:t>
          </a:r>
        </a:p>
      </dgm:t>
    </dgm:pt>
    <dgm:pt modelId="{1675F25A-31D9-453D-AF4C-505D6C2A6334}" type="parTrans" cxnId="{27379AE7-933F-43CC-AB5D-DF2BFF0DCE0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EBA233D-C7B9-456A-8A66-D984FFF3B502}" type="sibTrans" cxnId="{27379AE7-933F-43CC-AB5D-DF2BFF0DCE0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A973007-A93F-4B35-A798-BBEB6AD6286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b="1" dirty="0">
              <a:latin typeface="+mj-lt"/>
            </a:rPr>
            <a:t>Подпрограмма 3: "Жилищно-коммунальное хозяйство, содержание автомобильных дорог и благоустройство территории Пудомягского сельского поселения" </a:t>
          </a:r>
        </a:p>
      </dgm:t>
    </dgm:pt>
    <dgm:pt modelId="{E9E2DCA3-5AEA-41AB-B9B7-38D3B1D3E009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26 854,07</a:t>
          </a:r>
        </a:p>
      </dgm:t>
    </dgm:pt>
    <dgm:pt modelId="{375050A9-D033-4FBC-9CEF-A48ADBCC43FC}" type="sibTrans" cxnId="{E3C5BD4E-D3BE-4BDD-8CC5-89DE5C52BDE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A1E2FE3-E274-426E-902C-22D7A5798121}" type="parTrans" cxnId="{E3C5BD4E-D3BE-4BDD-8CC5-89DE5C52BDE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EC6EFAF-DDB9-4628-B8D3-EB5E7715D49C}" type="sibTrans" cxnId="{3FB27633-0DDE-474D-9D5F-574518C26BD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A37CC03-0A33-4CDE-9A56-538B5B64AB34}" type="parTrans" cxnId="{3FB27633-0DDE-474D-9D5F-574518C26BD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720CB83-D8BE-4930-9B03-A656275668C9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11 239,34</a:t>
          </a:r>
        </a:p>
      </dgm:t>
    </dgm:pt>
    <dgm:pt modelId="{76327CFB-7288-42BF-AF8C-1D50F7709752}" type="parTrans" cxnId="{F6EB4929-C643-4CF9-BED7-EDD765D771F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E4AFF29-BFD9-49B8-806A-5EB67526CB5C}" type="sibTrans" cxnId="{F6EB4929-C643-4CF9-BED7-EDD765D771F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81F5852-7FFF-45BC-810A-EE6DF25A01E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b="1" dirty="0">
              <a:latin typeface="+mj-lt"/>
            </a:rPr>
            <a:t>Подпрограмма 4: "Развитие культуры и спорта, организация праздничных мероприятий на территории  Пудомягского сельского поселения"</a:t>
          </a:r>
        </a:p>
      </dgm:t>
    </dgm:pt>
    <dgm:pt modelId="{655AC627-3452-44AE-807B-39B540DB51E8}" type="parTrans" cxnId="{26419AB6-7BF0-4D32-9194-B3B3BF26D97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E4DFDC9-BC64-4A1F-8B72-B8C47FAD9EAC}" type="sibTrans" cxnId="{26419AB6-7BF0-4D32-9194-B3B3BF26D97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970AB00-3AD7-4FBB-AF60-513EC22355BE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627,26</a:t>
          </a:r>
        </a:p>
      </dgm:t>
    </dgm:pt>
    <dgm:pt modelId="{6DE9B279-68C3-42CE-863A-FDD35F823BB8}" type="parTrans" cxnId="{AF48B018-FA75-47E2-ABE1-E375C7CE082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710FBBF-8741-4EA6-B39E-82FBEB6C1F05}" type="sibTrans" cxnId="{AF48B018-FA75-47E2-ABE1-E375C7CE082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D3825F0-3348-4894-BEEB-EEE1D9B2F2BA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200" b="1" dirty="0">
              <a:latin typeface="+mj-lt"/>
            </a:rPr>
            <a:t>Подпрограмма 5: Развитие молодежной политики на территории Пудомягского сельского поселения</a:t>
          </a:r>
        </a:p>
      </dgm:t>
    </dgm:pt>
    <dgm:pt modelId="{214A6199-63CE-412D-A87C-A2D78B37AC3F}" type="parTrans" cxnId="{8536F633-E3F0-4586-903F-7E34079408C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3C5B88E-5F33-4140-9ABF-2387174113FA}" type="sibTrans" cxnId="{8536F633-E3F0-4586-903F-7E34079408C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385FB5D-A96B-46AA-93E4-60B1741C5ED2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898,21</a:t>
          </a:r>
        </a:p>
      </dgm:t>
    </dgm:pt>
    <dgm:pt modelId="{BE28B5DD-3FBD-4C52-9682-1A13020441F4}" type="parTrans" cxnId="{F75AB4A0-6112-4C43-933D-36AAB0B968A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3D0BB8B-E2B6-4B1F-8CC0-EE4BBD05DC5A}" type="sibTrans" cxnId="{F75AB4A0-6112-4C43-933D-36AAB0B968A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793827D-50A8-46F6-8A73-61B5AB45BBB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latin typeface="+mj-lt"/>
            </a:rPr>
            <a:t>Подпрограмма 6: "Формирование комфортной городской среды на территории Пудомягского сельского поселения"</a:t>
          </a:r>
        </a:p>
      </dgm:t>
    </dgm:pt>
    <dgm:pt modelId="{E7B661B3-BEC1-45DC-9285-BB929E72AD0E}" type="parTrans" cxnId="{1920560B-490E-44E1-88BE-52D4FFA48B3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D0B2624-F5CE-4505-8397-DADC53BFAD28}" type="sibTrans" cxnId="{1920560B-490E-44E1-88BE-52D4FFA48B3F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2DC452A-08EE-4FC0-B91D-96503B3CAA10}">
      <dgm:prSet phldrT="[Текст]"/>
      <dgm:spPr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10,00</a:t>
          </a:r>
        </a:p>
      </dgm:t>
    </dgm:pt>
    <dgm:pt modelId="{C9A7E5AA-4E93-4B74-A79E-8C88F285E1D8}" type="parTrans" cxnId="{7C5A8E04-8F80-4B77-AA51-89D548D7063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8A8F8A8-BD6E-4BAB-9672-14DF49C320E3}" type="sibTrans" cxnId="{7C5A8E04-8F80-4B77-AA51-89D548D7063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5A9D84E-9AC6-476D-87D3-E63D1D26E56F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>
              <a:latin typeface="+mj-lt"/>
            </a:rPr>
            <a:t>Подпрограмма 7: «Формирование законопослушного поведения участников дорожного движения "</a:t>
          </a:r>
        </a:p>
      </dgm:t>
    </dgm:pt>
    <dgm:pt modelId="{47E32EFA-9E63-4F62-805B-AE53CDBD5C32}" type="parTrans" cxnId="{D75E06B6-9079-4644-9983-120EDC8C099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FCA071A-A640-447E-ADF1-60E1B8A0EC0A}" type="sibTrans" cxnId="{D75E06B6-9079-4644-9983-120EDC8C099A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EECBD51-29FC-4633-94AE-DBAE129ACAF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200" b="1" dirty="0">
            <a:latin typeface="+mj-lt"/>
          </a:endParaRPr>
        </a:p>
      </dgm:t>
    </dgm:pt>
    <dgm:pt modelId="{863047F5-037F-4E89-AF55-3770FD3723A4}" type="parTrans" cxnId="{E9EFB49F-3BED-4DE5-BA99-99D9C883B7C3}">
      <dgm:prSet/>
      <dgm:spPr/>
      <dgm:t>
        <a:bodyPr/>
        <a:lstStyle/>
        <a:p>
          <a:endParaRPr lang="ru-RU"/>
        </a:p>
      </dgm:t>
    </dgm:pt>
    <dgm:pt modelId="{72A22D84-26A3-4E8B-A940-8D70A44BF5AB}" type="sibTrans" cxnId="{E9EFB49F-3BED-4DE5-BA99-99D9C883B7C3}">
      <dgm:prSet/>
      <dgm:spPr/>
      <dgm:t>
        <a:bodyPr/>
        <a:lstStyle/>
        <a:p>
          <a:endParaRPr lang="ru-RU"/>
        </a:p>
      </dgm:t>
    </dgm:pt>
    <dgm:pt modelId="{D7B20A6D-02B4-482E-8059-5D140B01E06D}" type="pres">
      <dgm:prSet presAssocID="{ECAC08B2-0D8B-4EB6-80AD-7F381F3DC069}" presName="Name0" presStyleCnt="0">
        <dgm:presLayoutVars>
          <dgm:dir/>
          <dgm:animLvl val="lvl"/>
          <dgm:resizeHandles val="exact"/>
        </dgm:presLayoutVars>
      </dgm:prSet>
      <dgm:spPr/>
    </dgm:pt>
    <dgm:pt modelId="{78DDC7F0-ED9A-4C0F-B958-85A67FB6D8E9}" type="pres">
      <dgm:prSet presAssocID="{6457F502-6334-4654-A76B-3BD7E6EBACA2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3F5307C-B0E2-48D0-B450-71F529A1ECE6}" type="pres">
      <dgm:prSet presAssocID="{6457F502-6334-4654-A76B-3BD7E6EBACA2}" presName="parentText" presStyleLbl="node1" presStyleIdx="0" presStyleCnt="6" custScaleX="44610">
        <dgm:presLayoutVars>
          <dgm:chMax val="1"/>
          <dgm:bulletEnabled val="1"/>
        </dgm:presLayoutVars>
      </dgm:prSet>
      <dgm:spPr/>
    </dgm:pt>
    <dgm:pt modelId="{E16964B3-CD89-40F7-8B64-4FF23B7D0EAE}" type="pres">
      <dgm:prSet presAssocID="{6457F502-6334-4654-A76B-3BD7E6EBACA2}" presName="descendantText" presStyleLbl="alignAccFollowNode1" presStyleIdx="0" presStyleCnt="6" custScaleX="130838">
        <dgm:presLayoutVars>
          <dgm:bulletEnabled val="1"/>
        </dgm:presLayoutVars>
      </dgm:prSet>
      <dgm:spPr/>
    </dgm:pt>
    <dgm:pt modelId="{A8DE723F-89EB-4377-9A29-DA898D521D2E}" type="pres">
      <dgm:prSet presAssocID="{83363310-19D9-4CAF-839E-1E3D6E647824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B2842A6-379B-414E-9970-ABA11267E92B}" type="pres">
      <dgm:prSet presAssocID="{E9E2DCA3-5AEA-41AB-B9B7-38D3B1D3E009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E4BB1CD-548D-4608-BF1D-603F507B3968}" type="pres">
      <dgm:prSet presAssocID="{E9E2DCA3-5AEA-41AB-B9B7-38D3B1D3E009}" presName="parentText" presStyleLbl="node1" presStyleIdx="1" presStyleCnt="6" custScaleX="44610">
        <dgm:presLayoutVars>
          <dgm:chMax val="1"/>
          <dgm:bulletEnabled val="1"/>
        </dgm:presLayoutVars>
      </dgm:prSet>
      <dgm:spPr/>
    </dgm:pt>
    <dgm:pt modelId="{717E9CE5-BF09-4199-AF98-549686519CE6}" type="pres">
      <dgm:prSet presAssocID="{E9E2DCA3-5AEA-41AB-B9B7-38D3B1D3E009}" presName="descendantText" presStyleLbl="alignAccFollowNode1" presStyleIdx="1" presStyleCnt="6" custScaleX="130838">
        <dgm:presLayoutVars>
          <dgm:bulletEnabled val="1"/>
        </dgm:presLayoutVars>
      </dgm:prSet>
      <dgm:spPr/>
    </dgm:pt>
    <dgm:pt modelId="{29851DC4-5798-48F2-B116-136B939FBC03}" type="pres">
      <dgm:prSet presAssocID="{375050A9-D033-4FBC-9CEF-A48ADBCC43FC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70C52CC-6AF0-4A9F-B697-2BB71B253601}" type="pres">
      <dgm:prSet presAssocID="{E720CB83-D8BE-4930-9B03-A656275668C9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1A8812F-CEB6-483D-934B-7381B6026FF1}" type="pres">
      <dgm:prSet presAssocID="{E720CB83-D8BE-4930-9B03-A656275668C9}" presName="parentText" presStyleLbl="node1" presStyleIdx="2" presStyleCnt="6" custScaleX="44610">
        <dgm:presLayoutVars>
          <dgm:chMax val="1"/>
          <dgm:bulletEnabled val="1"/>
        </dgm:presLayoutVars>
      </dgm:prSet>
      <dgm:spPr/>
    </dgm:pt>
    <dgm:pt modelId="{29B58CD3-69B7-448E-9868-4DDEA36AD4DE}" type="pres">
      <dgm:prSet presAssocID="{E720CB83-D8BE-4930-9B03-A656275668C9}" presName="descendantText" presStyleLbl="alignAccFollowNode1" presStyleIdx="2" presStyleCnt="6" custScaleX="130838">
        <dgm:presLayoutVars>
          <dgm:bulletEnabled val="1"/>
        </dgm:presLayoutVars>
      </dgm:prSet>
      <dgm:spPr/>
    </dgm:pt>
    <dgm:pt modelId="{74A17858-56DC-459B-9EE0-8B13DA6F1F05}" type="pres">
      <dgm:prSet presAssocID="{EE4AFF29-BFD9-49B8-806A-5EB67526CB5C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8E7795B-2BBB-4CF2-98D8-5EB040D9BCCA}" type="pres">
      <dgm:prSet presAssocID="{1970AB00-3AD7-4FBB-AF60-513EC22355BE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674EB6E-A85A-4CAB-A3D4-A1200EB6C724}" type="pres">
      <dgm:prSet presAssocID="{1970AB00-3AD7-4FBB-AF60-513EC22355BE}" presName="parentText" presStyleLbl="node1" presStyleIdx="3" presStyleCnt="6" custScaleX="44610">
        <dgm:presLayoutVars>
          <dgm:chMax val="1"/>
          <dgm:bulletEnabled val="1"/>
        </dgm:presLayoutVars>
      </dgm:prSet>
      <dgm:spPr/>
    </dgm:pt>
    <dgm:pt modelId="{37C7795E-3083-44DB-95A4-EC2AD5BCD2D3}" type="pres">
      <dgm:prSet presAssocID="{1970AB00-3AD7-4FBB-AF60-513EC22355BE}" presName="descendantText" presStyleLbl="alignAccFollowNode1" presStyleIdx="3" presStyleCnt="6" custScaleX="130838">
        <dgm:presLayoutVars>
          <dgm:bulletEnabled val="1"/>
        </dgm:presLayoutVars>
      </dgm:prSet>
      <dgm:spPr/>
    </dgm:pt>
    <dgm:pt modelId="{55B8B864-5F04-4C2A-BEE0-F7216398E989}" type="pres">
      <dgm:prSet presAssocID="{E710FBBF-8741-4EA6-B39E-82FBEB6C1F05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851993C-B84D-42C5-9CCE-C1716760E2E5}" type="pres">
      <dgm:prSet presAssocID="{5385FB5D-A96B-46AA-93E4-60B1741C5ED2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5E5F239-6A21-4E62-8671-209450037353}" type="pres">
      <dgm:prSet presAssocID="{5385FB5D-A96B-46AA-93E4-60B1741C5ED2}" presName="parentText" presStyleLbl="node1" presStyleIdx="4" presStyleCnt="6" custScaleX="44610">
        <dgm:presLayoutVars>
          <dgm:chMax val="1"/>
          <dgm:bulletEnabled val="1"/>
        </dgm:presLayoutVars>
      </dgm:prSet>
      <dgm:spPr/>
    </dgm:pt>
    <dgm:pt modelId="{D6646858-33A1-4D44-8E0E-E0178BD28BA5}" type="pres">
      <dgm:prSet presAssocID="{5385FB5D-A96B-46AA-93E4-60B1741C5ED2}" presName="descendantText" presStyleLbl="alignAccFollowNode1" presStyleIdx="4" presStyleCnt="6" custScaleX="130838">
        <dgm:presLayoutVars>
          <dgm:bulletEnabled val="1"/>
        </dgm:presLayoutVars>
      </dgm:prSet>
      <dgm:spPr/>
    </dgm:pt>
    <dgm:pt modelId="{7D4E7FF6-739C-4510-A2DA-FBFF3170CE5D}" type="pres">
      <dgm:prSet presAssocID="{03D0BB8B-E2B6-4B1F-8CC0-EE4BBD05DC5A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C7C11D6-F5B6-4569-8E5F-81AB99433632}" type="pres">
      <dgm:prSet presAssocID="{E2DC452A-08EE-4FC0-B91D-96503B3CAA10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B2AD98D-5BC2-4FC9-B6C7-1A7F8AC401DC}" type="pres">
      <dgm:prSet presAssocID="{E2DC452A-08EE-4FC0-B91D-96503B3CAA10}" presName="parentText" presStyleLbl="node1" presStyleIdx="5" presStyleCnt="6" custScaleX="44610">
        <dgm:presLayoutVars>
          <dgm:chMax val="1"/>
          <dgm:bulletEnabled val="1"/>
        </dgm:presLayoutVars>
      </dgm:prSet>
      <dgm:spPr/>
    </dgm:pt>
    <dgm:pt modelId="{D341F6F1-2911-4338-934A-B100F9B81EAD}" type="pres">
      <dgm:prSet presAssocID="{E2DC452A-08EE-4FC0-B91D-96503B3CAA10}" presName="descendantText" presStyleLbl="alignAccFollowNode1" presStyleIdx="5" presStyleCnt="6" custScaleX="130838">
        <dgm:presLayoutVars>
          <dgm:bulletEnabled val="1"/>
        </dgm:presLayoutVars>
      </dgm:prSet>
      <dgm:spPr/>
    </dgm:pt>
  </dgm:ptLst>
  <dgm:cxnLst>
    <dgm:cxn modelId="{7C5A8E04-8F80-4B77-AA51-89D548D70638}" srcId="{ECAC08B2-0D8B-4EB6-80AD-7F381F3DC069}" destId="{E2DC452A-08EE-4FC0-B91D-96503B3CAA10}" srcOrd="5" destOrd="0" parTransId="{C9A7E5AA-4E93-4B74-A79E-8C88F285E1D8}" sibTransId="{F8A8F8A8-BD6E-4BAB-9672-14DF49C320E3}"/>
    <dgm:cxn modelId="{1920560B-490E-44E1-88BE-52D4FFA48B3F}" srcId="{5385FB5D-A96B-46AA-93E4-60B1741C5ED2}" destId="{A793827D-50A8-46F6-8A73-61B5AB45BBB3}" srcOrd="0" destOrd="0" parTransId="{E7B661B3-BEC1-45DC-9285-BB929E72AD0E}" sibTransId="{FD0B2624-F5CE-4505-8397-DADC53BFAD28}"/>
    <dgm:cxn modelId="{2A78CC11-B2C2-42AB-BACC-343166DCC5B6}" type="presOf" srcId="{7EECBD51-29FC-4633-94AE-DBAE129ACAFD}" destId="{37C7795E-3083-44DB-95A4-EC2AD5BCD2D3}" srcOrd="0" destOrd="1" presId="urn:microsoft.com/office/officeart/2005/8/layout/vList5"/>
    <dgm:cxn modelId="{731EAC12-CE1C-4813-B65A-88AC5618B245}" type="presOf" srcId="{6457F502-6334-4654-A76B-3BD7E6EBACA2}" destId="{E3F5307C-B0E2-48D0-B450-71F529A1ECE6}" srcOrd="0" destOrd="0" presId="urn:microsoft.com/office/officeart/2005/8/layout/vList5"/>
    <dgm:cxn modelId="{8BB54E18-DF31-4065-96EC-4FEF5594A089}" type="presOf" srcId="{E720CB83-D8BE-4930-9B03-A656275668C9}" destId="{A1A8812F-CEB6-483D-934B-7381B6026FF1}" srcOrd="0" destOrd="0" presId="urn:microsoft.com/office/officeart/2005/8/layout/vList5"/>
    <dgm:cxn modelId="{AF48B018-FA75-47E2-ABE1-E375C7CE0829}" srcId="{ECAC08B2-0D8B-4EB6-80AD-7F381F3DC069}" destId="{1970AB00-3AD7-4FBB-AF60-513EC22355BE}" srcOrd="3" destOrd="0" parTransId="{6DE9B279-68C3-42CE-863A-FDD35F823BB8}" sibTransId="{E710FBBF-8741-4EA6-B39E-82FBEB6C1F05}"/>
    <dgm:cxn modelId="{F6EB4929-C643-4CF9-BED7-EDD765D771F7}" srcId="{ECAC08B2-0D8B-4EB6-80AD-7F381F3DC069}" destId="{E720CB83-D8BE-4930-9B03-A656275668C9}" srcOrd="2" destOrd="0" parTransId="{76327CFB-7288-42BF-AF8C-1D50F7709752}" sibTransId="{EE4AFF29-BFD9-49B8-806A-5EB67526CB5C}"/>
    <dgm:cxn modelId="{36DA742A-8E42-407C-A9C3-EFF69419E0D0}" srcId="{ECAC08B2-0D8B-4EB6-80AD-7F381F3DC069}" destId="{6457F502-6334-4654-A76B-3BD7E6EBACA2}" srcOrd="0" destOrd="0" parTransId="{3ADE93AB-DCA9-4EDD-99BC-B1D72ACA73F0}" sibTransId="{83363310-19D9-4CAF-839E-1E3D6E647824}"/>
    <dgm:cxn modelId="{FD20F02C-B626-45C1-AE12-BB26C8799509}" type="presOf" srcId="{1970AB00-3AD7-4FBB-AF60-513EC22355BE}" destId="{6674EB6E-A85A-4CAB-A3D4-A1200EB6C724}" srcOrd="0" destOrd="0" presId="urn:microsoft.com/office/officeart/2005/8/layout/vList5"/>
    <dgm:cxn modelId="{3FB27633-0DDE-474D-9D5F-574518C26BD8}" srcId="{E9E2DCA3-5AEA-41AB-B9B7-38D3B1D3E009}" destId="{9A973007-A93F-4B35-A798-BBEB6AD6286E}" srcOrd="0" destOrd="0" parTransId="{FA37CC03-0A33-4CDE-9A56-538B5B64AB34}" sibTransId="{8EC6EFAF-DDB9-4628-B8D3-EB5E7715D49C}"/>
    <dgm:cxn modelId="{8536F633-E3F0-4586-903F-7E34079408C7}" srcId="{1970AB00-3AD7-4FBB-AF60-513EC22355BE}" destId="{DD3825F0-3348-4894-BEEB-EEE1D9B2F2BA}" srcOrd="0" destOrd="0" parTransId="{214A6199-63CE-412D-A87C-A2D78B37AC3F}" sibTransId="{23C5B88E-5F33-4140-9ABF-2387174113FA}"/>
    <dgm:cxn modelId="{45AF4646-AAFB-4559-9DB1-0789C3908194}" type="presOf" srcId="{C5A9D84E-9AC6-476D-87D3-E63D1D26E56F}" destId="{D341F6F1-2911-4338-934A-B100F9B81EAD}" srcOrd="0" destOrd="0" presId="urn:microsoft.com/office/officeart/2005/8/layout/vList5"/>
    <dgm:cxn modelId="{BABE026E-E2CF-46EA-B247-7ABA778AB7B8}" type="presOf" srcId="{E2DC452A-08EE-4FC0-B91D-96503B3CAA10}" destId="{FB2AD98D-5BC2-4FC9-B6C7-1A7F8AC401DC}" srcOrd="0" destOrd="0" presId="urn:microsoft.com/office/officeart/2005/8/layout/vList5"/>
    <dgm:cxn modelId="{E3C5BD4E-D3BE-4BDD-8CC5-89DE5C52BDEA}" srcId="{ECAC08B2-0D8B-4EB6-80AD-7F381F3DC069}" destId="{E9E2DCA3-5AEA-41AB-B9B7-38D3B1D3E009}" srcOrd="1" destOrd="0" parTransId="{EA1E2FE3-E274-426E-902C-22D7A5798121}" sibTransId="{375050A9-D033-4FBC-9CEF-A48ADBCC43FC}"/>
    <dgm:cxn modelId="{0DE4CE58-6693-48C9-8268-D0CCEEE8FA76}" type="presOf" srcId="{5385FB5D-A96B-46AA-93E4-60B1741C5ED2}" destId="{A5E5F239-6A21-4E62-8671-209450037353}" srcOrd="0" destOrd="0" presId="urn:microsoft.com/office/officeart/2005/8/layout/vList5"/>
    <dgm:cxn modelId="{81183C7A-8D1F-4302-B30B-D436C60215D7}" type="presOf" srcId="{9A973007-A93F-4B35-A798-BBEB6AD6286E}" destId="{717E9CE5-BF09-4199-AF98-549686519CE6}" srcOrd="0" destOrd="0" presId="urn:microsoft.com/office/officeart/2005/8/layout/vList5"/>
    <dgm:cxn modelId="{E693197C-E610-46E0-BB43-CD5C94739DA8}" type="presOf" srcId="{381F5852-7FFF-45BC-810A-EE6DF25A01EE}" destId="{29B58CD3-69B7-448E-9868-4DDEA36AD4DE}" srcOrd="0" destOrd="0" presId="urn:microsoft.com/office/officeart/2005/8/layout/vList5"/>
    <dgm:cxn modelId="{340D398B-4147-4888-B8B5-FF50F3DA812A}" type="presOf" srcId="{A793827D-50A8-46F6-8A73-61B5AB45BBB3}" destId="{D6646858-33A1-4D44-8E0E-E0178BD28BA5}" srcOrd="0" destOrd="0" presId="urn:microsoft.com/office/officeart/2005/8/layout/vList5"/>
    <dgm:cxn modelId="{D8BDCD9C-D1B4-4B61-B5E2-A4B5AA27AEBE}" type="presOf" srcId="{E9E2DCA3-5AEA-41AB-B9B7-38D3B1D3E009}" destId="{4E4BB1CD-548D-4608-BF1D-603F507B3968}" srcOrd="0" destOrd="0" presId="urn:microsoft.com/office/officeart/2005/8/layout/vList5"/>
    <dgm:cxn modelId="{6AB2709D-D5B1-4738-B379-047D0C8321BB}" type="presOf" srcId="{DD3825F0-3348-4894-BEEB-EEE1D9B2F2BA}" destId="{37C7795E-3083-44DB-95A4-EC2AD5BCD2D3}" srcOrd="0" destOrd="0" presId="urn:microsoft.com/office/officeart/2005/8/layout/vList5"/>
    <dgm:cxn modelId="{E9EFB49F-3BED-4DE5-BA99-99D9C883B7C3}" srcId="{1970AB00-3AD7-4FBB-AF60-513EC22355BE}" destId="{7EECBD51-29FC-4633-94AE-DBAE129ACAFD}" srcOrd="1" destOrd="0" parTransId="{863047F5-037F-4E89-AF55-3770FD3723A4}" sibTransId="{72A22D84-26A3-4E8B-A940-8D70A44BF5AB}"/>
    <dgm:cxn modelId="{F75AB4A0-6112-4C43-933D-36AAB0B968AB}" srcId="{ECAC08B2-0D8B-4EB6-80AD-7F381F3DC069}" destId="{5385FB5D-A96B-46AA-93E4-60B1741C5ED2}" srcOrd="4" destOrd="0" parTransId="{BE28B5DD-3FBD-4C52-9682-1A13020441F4}" sibTransId="{03D0BB8B-E2B6-4B1F-8CC0-EE4BBD05DC5A}"/>
    <dgm:cxn modelId="{B122F8AC-C866-4F47-9F93-9AD6D88DBE46}" type="presOf" srcId="{ECAC08B2-0D8B-4EB6-80AD-7F381F3DC069}" destId="{D7B20A6D-02B4-482E-8059-5D140B01E06D}" srcOrd="0" destOrd="0" presId="urn:microsoft.com/office/officeart/2005/8/layout/vList5"/>
    <dgm:cxn modelId="{D75E06B6-9079-4644-9983-120EDC8C099A}" srcId="{E2DC452A-08EE-4FC0-B91D-96503B3CAA10}" destId="{C5A9D84E-9AC6-476D-87D3-E63D1D26E56F}" srcOrd="0" destOrd="0" parTransId="{47E32EFA-9E63-4F62-805B-AE53CDBD5C32}" sibTransId="{5FCA071A-A640-447E-ADF1-60E1B8A0EC0A}"/>
    <dgm:cxn modelId="{26419AB6-7BF0-4D32-9194-B3B3BF26D978}" srcId="{E720CB83-D8BE-4930-9B03-A656275668C9}" destId="{381F5852-7FFF-45BC-810A-EE6DF25A01EE}" srcOrd="0" destOrd="0" parTransId="{655AC627-3452-44AE-807B-39B540DB51E8}" sibTransId="{AE4DFDC9-BC64-4A1F-8B72-B8C47FAD9EAC}"/>
    <dgm:cxn modelId="{6FD57EE1-A2BC-481A-B320-3D60D3AA4263}" type="presOf" srcId="{0F4C86CF-2D10-4053-8B8F-C82DC8E102E5}" destId="{E16964B3-CD89-40F7-8B64-4FF23B7D0EAE}" srcOrd="0" destOrd="0" presId="urn:microsoft.com/office/officeart/2005/8/layout/vList5"/>
    <dgm:cxn modelId="{27379AE7-933F-43CC-AB5D-DF2BFF0DCE05}" srcId="{6457F502-6334-4654-A76B-3BD7E6EBACA2}" destId="{0F4C86CF-2D10-4053-8B8F-C82DC8E102E5}" srcOrd="0" destOrd="0" parTransId="{1675F25A-31D9-453D-AF4C-505D6C2A6334}" sibTransId="{5EBA233D-C7B9-456A-8A66-D984FFF3B502}"/>
    <dgm:cxn modelId="{3D5FA67F-34E2-4F39-A689-3869A2213F4B}" type="presParOf" srcId="{D7B20A6D-02B4-482E-8059-5D140B01E06D}" destId="{78DDC7F0-ED9A-4C0F-B958-85A67FB6D8E9}" srcOrd="0" destOrd="0" presId="urn:microsoft.com/office/officeart/2005/8/layout/vList5"/>
    <dgm:cxn modelId="{CC42DEFE-4FB6-4C3C-A4CD-BFEA5F106D62}" type="presParOf" srcId="{78DDC7F0-ED9A-4C0F-B958-85A67FB6D8E9}" destId="{E3F5307C-B0E2-48D0-B450-71F529A1ECE6}" srcOrd="0" destOrd="0" presId="urn:microsoft.com/office/officeart/2005/8/layout/vList5"/>
    <dgm:cxn modelId="{2206C0DA-E5D7-4B47-82A5-0B9A5D7E2AD4}" type="presParOf" srcId="{78DDC7F0-ED9A-4C0F-B958-85A67FB6D8E9}" destId="{E16964B3-CD89-40F7-8B64-4FF23B7D0EAE}" srcOrd="1" destOrd="0" presId="urn:microsoft.com/office/officeart/2005/8/layout/vList5"/>
    <dgm:cxn modelId="{8F212563-B6A6-4B54-81C7-B3850A9A5814}" type="presParOf" srcId="{D7B20A6D-02B4-482E-8059-5D140B01E06D}" destId="{A8DE723F-89EB-4377-9A29-DA898D521D2E}" srcOrd="1" destOrd="0" presId="urn:microsoft.com/office/officeart/2005/8/layout/vList5"/>
    <dgm:cxn modelId="{75D69C65-B518-40D0-9967-405A9CE7ED71}" type="presParOf" srcId="{D7B20A6D-02B4-482E-8059-5D140B01E06D}" destId="{FB2842A6-379B-414E-9970-ABA11267E92B}" srcOrd="2" destOrd="0" presId="urn:microsoft.com/office/officeart/2005/8/layout/vList5"/>
    <dgm:cxn modelId="{54E3961D-A9C5-4029-B2BB-F9C1BDC5411F}" type="presParOf" srcId="{FB2842A6-379B-414E-9970-ABA11267E92B}" destId="{4E4BB1CD-548D-4608-BF1D-603F507B3968}" srcOrd="0" destOrd="0" presId="urn:microsoft.com/office/officeart/2005/8/layout/vList5"/>
    <dgm:cxn modelId="{8EC8BBF4-2821-42C1-A9AD-7782B81B8F33}" type="presParOf" srcId="{FB2842A6-379B-414E-9970-ABA11267E92B}" destId="{717E9CE5-BF09-4199-AF98-549686519CE6}" srcOrd="1" destOrd="0" presId="urn:microsoft.com/office/officeart/2005/8/layout/vList5"/>
    <dgm:cxn modelId="{10D48F2B-A9D7-476E-9C94-308059E3410D}" type="presParOf" srcId="{D7B20A6D-02B4-482E-8059-5D140B01E06D}" destId="{29851DC4-5798-48F2-B116-136B939FBC03}" srcOrd="3" destOrd="0" presId="urn:microsoft.com/office/officeart/2005/8/layout/vList5"/>
    <dgm:cxn modelId="{9ECDFC68-4320-40A9-B966-6BA542B7C7F0}" type="presParOf" srcId="{D7B20A6D-02B4-482E-8059-5D140B01E06D}" destId="{770C52CC-6AF0-4A9F-B697-2BB71B253601}" srcOrd="4" destOrd="0" presId="urn:microsoft.com/office/officeart/2005/8/layout/vList5"/>
    <dgm:cxn modelId="{3021B725-A6D7-4302-B18F-D14FDE3499F3}" type="presParOf" srcId="{770C52CC-6AF0-4A9F-B697-2BB71B253601}" destId="{A1A8812F-CEB6-483D-934B-7381B6026FF1}" srcOrd="0" destOrd="0" presId="urn:microsoft.com/office/officeart/2005/8/layout/vList5"/>
    <dgm:cxn modelId="{E19D5B74-47B4-433C-BEF7-7F31E89DF675}" type="presParOf" srcId="{770C52CC-6AF0-4A9F-B697-2BB71B253601}" destId="{29B58CD3-69B7-448E-9868-4DDEA36AD4DE}" srcOrd="1" destOrd="0" presId="urn:microsoft.com/office/officeart/2005/8/layout/vList5"/>
    <dgm:cxn modelId="{A0A8AFB2-214A-4AD1-B32A-626B4C5DC65B}" type="presParOf" srcId="{D7B20A6D-02B4-482E-8059-5D140B01E06D}" destId="{74A17858-56DC-459B-9EE0-8B13DA6F1F05}" srcOrd="5" destOrd="0" presId="urn:microsoft.com/office/officeart/2005/8/layout/vList5"/>
    <dgm:cxn modelId="{C006213A-3A4F-4F42-853C-A64D10B4CEC1}" type="presParOf" srcId="{D7B20A6D-02B4-482E-8059-5D140B01E06D}" destId="{08E7795B-2BBB-4CF2-98D8-5EB040D9BCCA}" srcOrd="6" destOrd="0" presId="urn:microsoft.com/office/officeart/2005/8/layout/vList5"/>
    <dgm:cxn modelId="{C639C466-96AE-4CEF-B919-A99FC4DA55D1}" type="presParOf" srcId="{08E7795B-2BBB-4CF2-98D8-5EB040D9BCCA}" destId="{6674EB6E-A85A-4CAB-A3D4-A1200EB6C724}" srcOrd="0" destOrd="0" presId="urn:microsoft.com/office/officeart/2005/8/layout/vList5"/>
    <dgm:cxn modelId="{B8EC862B-6EB6-4B83-95CD-6034CDF458A6}" type="presParOf" srcId="{08E7795B-2BBB-4CF2-98D8-5EB040D9BCCA}" destId="{37C7795E-3083-44DB-95A4-EC2AD5BCD2D3}" srcOrd="1" destOrd="0" presId="urn:microsoft.com/office/officeart/2005/8/layout/vList5"/>
    <dgm:cxn modelId="{4F89409C-2C89-48A6-A599-44795A0ADE4E}" type="presParOf" srcId="{D7B20A6D-02B4-482E-8059-5D140B01E06D}" destId="{55B8B864-5F04-4C2A-BEE0-F7216398E989}" srcOrd="7" destOrd="0" presId="urn:microsoft.com/office/officeart/2005/8/layout/vList5"/>
    <dgm:cxn modelId="{6C43853A-4593-42B4-9AE9-1E24F83FFE63}" type="presParOf" srcId="{D7B20A6D-02B4-482E-8059-5D140B01E06D}" destId="{8851993C-B84D-42C5-9CCE-C1716760E2E5}" srcOrd="8" destOrd="0" presId="urn:microsoft.com/office/officeart/2005/8/layout/vList5"/>
    <dgm:cxn modelId="{D0C607A8-9C97-4177-AD56-33642825540C}" type="presParOf" srcId="{8851993C-B84D-42C5-9CCE-C1716760E2E5}" destId="{A5E5F239-6A21-4E62-8671-209450037353}" srcOrd="0" destOrd="0" presId="urn:microsoft.com/office/officeart/2005/8/layout/vList5"/>
    <dgm:cxn modelId="{5DE8DBAF-6F3D-4F1B-BCA0-FCE16334FD52}" type="presParOf" srcId="{8851993C-B84D-42C5-9CCE-C1716760E2E5}" destId="{D6646858-33A1-4D44-8E0E-E0178BD28BA5}" srcOrd="1" destOrd="0" presId="urn:microsoft.com/office/officeart/2005/8/layout/vList5"/>
    <dgm:cxn modelId="{76B32969-FAA3-4B69-A3FE-3714A7535F16}" type="presParOf" srcId="{D7B20A6D-02B4-482E-8059-5D140B01E06D}" destId="{7D4E7FF6-739C-4510-A2DA-FBFF3170CE5D}" srcOrd="9" destOrd="0" presId="urn:microsoft.com/office/officeart/2005/8/layout/vList5"/>
    <dgm:cxn modelId="{57CB20B2-D8DA-4DB3-A7F7-E222B5DB3E22}" type="presParOf" srcId="{D7B20A6D-02B4-482E-8059-5D140B01E06D}" destId="{BC7C11D6-F5B6-4569-8E5F-81AB99433632}" srcOrd="10" destOrd="0" presId="urn:microsoft.com/office/officeart/2005/8/layout/vList5"/>
    <dgm:cxn modelId="{A7C1F27D-B626-4279-9731-BB2035A1F406}" type="presParOf" srcId="{BC7C11D6-F5B6-4569-8E5F-81AB99433632}" destId="{FB2AD98D-5BC2-4FC9-B6C7-1A7F8AC401DC}" srcOrd="0" destOrd="0" presId="urn:microsoft.com/office/officeart/2005/8/layout/vList5"/>
    <dgm:cxn modelId="{F3CD63B5-5080-4605-8A51-366E3B542B8D}" type="presParOf" srcId="{BC7C11D6-F5B6-4569-8E5F-81AB99433632}" destId="{D341F6F1-2911-4338-934A-B100F9B81E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6D90E-C726-4F13-928F-2064F2774F15}">
      <dsp:nvSpPr>
        <dsp:cNvPr id="0" name=""/>
        <dsp:cNvSpPr/>
      </dsp:nvSpPr>
      <dsp:spPr>
        <a:xfrm>
          <a:off x="4381862" y="1700"/>
          <a:ext cx="1116874" cy="7259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Утверждение бюджета очередного года</a:t>
          </a:r>
        </a:p>
      </dsp:txBody>
      <dsp:txXfrm>
        <a:off x="4417301" y="37139"/>
        <a:ext cx="1045996" cy="655090"/>
      </dsp:txXfrm>
    </dsp:sp>
    <dsp:sp modelId="{14E4803E-E2EC-4BA4-881B-660092DBF747}">
      <dsp:nvSpPr>
        <dsp:cNvPr id="0" name=""/>
        <dsp:cNvSpPr/>
      </dsp:nvSpPr>
      <dsp:spPr>
        <a:xfrm>
          <a:off x="3488969" y="364684"/>
          <a:ext cx="2902660" cy="2902660"/>
        </a:xfrm>
        <a:custGeom>
          <a:avLst/>
          <a:gdLst/>
          <a:ahLst/>
          <a:cxnLst/>
          <a:rect l="0" t="0" r="0" b="0"/>
          <a:pathLst>
            <a:path>
              <a:moveTo>
                <a:pt x="2159616" y="184566"/>
              </a:moveTo>
              <a:arcTo wR="1451330" hR="1451330" stAng="17952653" swAng="121278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043D8-7D37-4271-A21C-1DA1ACC72FBF}">
      <dsp:nvSpPr>
        <dsp:cNvPr id="0" name=""/>
        <dsp:cNvSpPr/>
      </dsp:nvSpPr>
      <dsp:spPr>
        <a:xfrm>
          <a:off x="5762159" y="1004545"/>
          <a:ext cx="1116874" cy="725968"/>
        </a:xfrm>
        <a:prstGeom prst="roundRect">
          <a:avLst/>
        </a:prstGeom>
        <a:solidFill>
          <a:schemeClr val="accent3">
            <a:hueOff val="-3082042"/>
            <a:satOff val="3141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Исполнение бюджета в текущем году</a:t>
          </a:r>
        </a:p>
      </dsp:txBody>
      <dsp:txXfrm>
        <a:off x="5797598" y="1039984"/>
        <a:ext cx="1045996" cy="655090"/>
      </dsp:txXfrm>
    </dsp:sp>
    <dsp:sp modelId="{7C1A71DA-A660-404F-A526-CF78136FDA5A}">
      <dsp:nvSpPr>
        <dsp:cNvPr id="0" name=""/>
        <dsp:cNvSpPr/>
      </dsp:nvSpPr>
      <dsp:spPr>
        <a:xfrm>
          <a:off x="3488969" y="364684"/>
          <a:ext cx="2902660" cy="2902660"/>
        </a:xfrm>
        <a:custGeom>
          <a:avLst/>
          <a:gdLst/>
          <a:ahLst/>
          <a:cxnLst/>
          <a:rect l="0" t="0" r="0" b="0"/>
          <a:pathLst>
            <a:path>
              <a:moveTo>
                <a:pt x="2899191" y="1551623"/>
              </a:moveTo>
              <a:arcTo wR="1451330" hR="1451330" stAng="21837754" swAng="1360687"/>
            </a:path>
          </a:pathLst>
        </a:custGeom>
        <a:noFill/>
        <a:ln w="9525" cap="flat" cmpd="sng" algn="ctr">
          <a:solidFill>
            <a:schemeClr val="accent3">
              <a:hueOff val="-3082042"/>
              <a:satOff val="3141"/>
              <a:lumOff val="-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B9825-8EAC-4CC4-9723-66B1EE80C346}">
      <dsp:nvSpPr>
        <dsp:cNvPr id="0" name=""/>
        <dsp:cNvSpPr/>
      </dsp:nvSpPr>
      <dsp:spPr>
        <a:xfrm>
          <a:off x="5115383" y="2627181"/>
          <a:ext cx="1355974" cy="725968"/>
        </a:xfrm>
        <a:prstGeom prst="roundRect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Формирование и </a:t>
          </a:r>
          <a:r>
            <a:rPr lang="ru-RU" sz="1000" kern="1200" dirty="0"/>
            <a:t>утверждение</a:t>
          </a:r>
          <a:r>
            <a:rPr lang="ru-RU" sz="900" kern="1200" dirty="0"/>
            <a:t> отчета об исполнении бюджета за предыдущий год</a:t>
          </a:r>
        </a:p>
      </dsp:txBody>
      <dsp:txXfrm>
        <a:off x="5150822" y="2662620"/>
        <a:ext cx="1285096" cy="655090"/>
      </dsp:txXfrm>
    </dsp:sp>
    <dsp:sp modelId="{09FF4347-8435-49D0-8D24-A2996000118B}">
      <dsp:nvSpPr>
        <dsp:cNvPr id="0" name=""/>
        <dsp:cNvSpPr/>
      </dsp:nvSpPr>
      <dsp:spPr>
        <a:xfrm>
          <a:off x="3488969" y="364684"/>
          <a:ext cx="2902660" cy="2902660"/>
        </a:xfrm>
        <a:custGeom>
          <a:avLst/>
          <a:gdLst/>
          <a:ahLst/>
          <a:cxnLst/>
          <a:rect l="0" t="0" r="0" b="0"/>
          <a:pathLst>
            <a:path>
              <a:moveTo>
                <a:pt x="1532772" y="2900373"/>
              </a:moveTo>
              <a:arcTo wR="1451330" hR="1451330" stAng="5206987" swAng="673076"/>
            </a:path>
          </a:pathLst>
        </a:custGeom>
        <a:noFill/>
        <a:ln w="9525" cap="flat" cmpd="sng" algn="ctr">
          <a:solidFill>
            <a:schemeClr val="accent3">
              <a:hueOff val="-6164083"/>
              <a:satOff val="6281"/>
              <a:lumOff val="-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4F8AC-C2EC-4260-AE85-131651A07CC0}">
      <dsp:nvSpPr>
        <dsp:cNvPr id="0" name=""/>
        <dsp:cNvSpPr/>
      </dsp:nvSpPr>
      <dsp:spPr>
        <a:xfrm>
          <a:off x="3528792" y="2627181"/>
          <a:ext cx="1116874" cy="725968"/>
        </a:xfrm>
        <a:prstGeom prst="roundRect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Составление проекта бюджета очередного года</a:t>
          </a:r>
        </a:p>
      </dsp:txBody>
      <dsp:txXfrm>
        <a:off x="3564231" y="2662620"/>
        <a:ext cx="1045996" cy="655090"/>
      </dsp:txXfrm>
    </dsp:sp>
    <dsp:sp modelId="{D399B4E5-B498-4F1C-8E79-54CDEB62D125}">
      <dsp:nvSpPr>
        <dsp:cNvPr id="0" name=""/>
        <dsp:cNvSpPr/>
      </dsp:nvSpPr>
      <dsp:spPr>
        <a:xfrm>
          <a:off x="3488969" y="364684"/>
          <a:ext cx="2902660" cy="2902660"/>
        </a:xfrm>
        <a:custGeom>
          <a:avLst/>
          <a:gdLst/>
          <a:ahLst/>
          <a:cxnLst/>
          <a:rect l="0" t="0" r="0" b="0"/>
          <a:pathLst>
            <a:path>
              <a:moveTo>
                <a:pt x="154078" y="2102097"/>
              </a:moveTo>
              <a:arcTo wR="1451330" hR="1451330" stAng="9201560" swAng="1360687"/>
            </a:path>
          </a:pathLst>
        </a:custGeom>
        <a:noFill/>
        <a:ln w="9525" cap="flat" cmpd="sng" algn="ctr">
          <a:solidFill>
            <a:schemeClr val="accent3">
              <a:hueOff val="-9246125"/>
              <a:satOff val="9422"/>
              <a:lumOff val="-17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CA931-B57F-4CE6-BBD6-24F91ADB76B0}">
      <dsp:nvSpPr>
        <dsp:cNvPr id="0" name=""/>
        <dsp:cNvSpPr/>
      </dsp:nvSpPr>
      <dsp:spPr>
        <a:xfrm>
          <a:off x="3001565" y="1004545"/>
          <a:ext cx="1116874" cy="725968"/>
        </a:xfrm>
        <a:prstGeom prst="roundRect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Рассмотрение проекта бюджета очередного года</a:t>
          </a:r>
        </a:p>
      </dsp:txBody>
      <dsp:txXfrm>
        <a:off x="3037004" y="1039984"/>
        <a:ext cx="1045996" cy="655090"/>
      </dsp:txXfrm>
    </dsp:sp>
    <dsp:sp modelId="{9B6D4E2B-8887-4A5A-8CC3-990A0E49BBCE}">
      <dsp:nvSpPr>
        <dsp:cNvPr id="0" name=""/>
        <dsp:cNvSpPr/>
      </dsp:nvSpPr>
      <dsp:spPr>
        <a:xfrm>
          <a:off x="3488969" y="364684"/>
          <a:ext cx="2902660" cy="2902660"/>
        </a:xfrm>
        <a:custGeom>
          <a:avLst/>
          <a:gdLst/>
          <a:ahLst/>
          <a:cxnLst/>
          <a:rect l="0" t="0" r="0" b="0"/>
          <a:pathLst>
            <a:path>
              <a:moveTo>
                <a:pt x="348983" y="507301"/>
              </a:moveTo>
              <a:arcTo wR="1451330" hR="1451330" stAng="13234567" swAng="1212780"/>
            </a:path>
          </a:pathLst>
        </a:custGeom>
        <a:noFill/>
        <a:ln w="952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A8E85-002A-492C-A487-A07488A62AB1}">
      <dsp:nvSpPr>
        <dsp:cNvPr id="0" name=""/>
        <dsp:cNvSpPr/>
      </dsp:nvSpPr>
      <dsp:spPr>
        <a:xfrm>
          <a:off x="-3750183" y="-576074"/>
          <a:ext cx="4470024" cy="4470024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66F25-818D-47DE-BCBE-16EECE1BACE2}">
      <dsp:nvSpPr>
        <dsp:cNvPr id="0" name=""/>
        <dsp:cNvSpPr/>
      </dsp:nvSpPr>
      <dsp:spPr>
        <a:xfrm>
          <a:off x="315591" y="207300"/>
          <a:ext cx="9242205" cy="41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Налог на доходы физических лиц – 2 670,00</a:t>
          </a:r>
        </a:p>
      </dsp:txBody>
      <dsp:txXfrm>
        <a:off x="315591" y="207300"/>
        <a:ext cx="9242205" cy="414867"/>
      </dsp:txXfrm>
    </dsp:sp>
    <dsp:sp modelId="{8AD48714-403A-4E8E-B2B6-197C4DCDE492}">
      <dsp:nvSpPr>
        <dsp:cNvPr id="0" name=""/>
        <dsp:cNvSpPr/>
      </dsp:nvSpPr>
      <dsp:spPr>
        <a:xfrm>
          <a:off x="56299" y="155442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210C3-FD81-4DCC-A670-8733D61CE995}">
      <dsp:nvSpPr>
        <dsp:cNvPr id="0" name=""/>
        <dsp:cNvSpPr/>
      </dsp:nvSpPr>
      <dsp:spPr>
        <a:xfrm>
          <a:off x="612873" y="829402"/>
          <a:ext cx="8944924" cy="4148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Акцизы – 2 325,40</a:t>
          </a:r>
        </a:p>
      </dsp:txBody>
      <dsp:txXfrm>
        <a:off x="612873" y="829402"/>
        <a:ext cx="8944924" cy="414867"/>
      </dsp:txXfrm>
    </dsp:sp>
    <dsp:sp modelId="{57F4F8C8-6C80-43B9-BC43-D39A9478041D}">
      <dsp:nvSpPr>
        <dsp:cNvPr id="0" name=""/>
        <dsp:cNvSpPr/>
      </dsp:nvSpPr>
      <dsp:spPr>
        <a:xfrm>
          <a:off x="353581" y="777544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72B8D-2267-4555-8844-5E7A4C5D1C86}">
      <dsp:nvSpPr>
        <dsp:cNvPr id="0" name=""/>
        <dsp:cNvSpPr/>
      </dsp:nvSpPr>
      <dsp:spPr>
        <a:xfrm>
          <a:off x="704114" y="1451503"/>
          <a:ext cx="8853682" cy="4148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ЕСН – 345,00</a:t>
          </a:r>
        </a:p>
      </dsp:txBody>
      <dsp:txXfrm>
        <a:off x="704114" y="1451503"/>
        <a:ext cx="8853682" cy="414867"/>
      </dsp:txXfrm>
    </dsp:sp>
    <dsp:sp modelId="{0CF65AEC-2EE4-4976-A56D-9CCB88A935FA}">
      <dsp:nvSpPr>
        <dsp:cNvPr id="0" name=""/>
        <dsp:cNvSpPr/>
      </dsp:nvSpPr>
      <dsp:spPr>
        <a:xfrm>
          <a:off x="444822" y="1399645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7D21C-7485-45C9-A841-F0AEA8663688}">
      <dsp:nvSpPr>
        <dsp:cNvPr id="0" name=""/>
        <dsp:cNvSpPr/>
      </dsp:nvSpPr>
      <dsp:spPr>
        <a:xfrm>
          <a:off x="612873" y="2073605"/>
          <a:ext cx="8944924" cy="4148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Налог на имущество – 1 657,80</a:t>
          </a:r>
        </a:p>
      </dsp:txBody>
      <dsp:txXfrm>
        <a:off x="612873" y="2073605"/>
        <a:ext cx="8944924" cy="414867"/>
      </dsp:txXfrm>
    </dsp:sp>
    <dsp:sp modelId="{F3D1FC14-3B71-44B9-B19D-D60FB07DEAB1}">
      <dsp:nvSpPr>
        <dsp:cNvPr id="0" name=""/>
        <dsp:cNvSpPr/>
      </dsp:nvSpPr>
      <dsp:spPr>
        <a:xfrm>
          <a:off x="353581" y="2021747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67F70-B9F4-4101-820A-FD0009098823}">
      <dsp:nvSpPr>
        <dsp:cNvPr id="0" name=""/>
        <dsp:cNvSpPr/>
      </dsp:nvSpPr>
      <dsp:spPr>
        <a:xfrm>
          <a:off x="315591" y="2695707"/>
          <a:ext cx="9242205" cy="41486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30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Земельный налог – 20 050,00</a:t>
          </a:r>
        </a:p>
      </dsp:txBody>
      <dsp:txXfrm>
        <a:off x="315591" y="2695707"/>
        <a:ext cx="9242205" cy="414867"/>
      </dsp:txXfrm>
    </dsp:sp>
    <dsp:sp modelId="{EF547CD7-41AF-4260-92C9-1F246E0B3D43}">
      <dsp:nvSpPr>
        <dsp:cNvPr id="0" name=""/>
        <dsp:cNvSpPr/>
      </dsp:nvSpPr>
      <dsp:spPr>
        <a:xfrm>
          <a:off x="56299" y="2643848"/>
          <a:ext cx="518583" cy="518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05637-678A-40D1-872A-D5AC04B592DF}">
      <dsp:nvSpPr>
        <dsp:cNvPr id="0" name=""/>
        <dsp:cNvSpPr/>
      </dsp:nvSpPr>
      <dsp:spPr>
        <a:xfrm>
          <a:off x="-3724282" y="-576074"/>
          <a:ext cx="4470024" cy="4470024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AC2AD-6989-49E7-92AE-BC46E77ADD96}">
      <dsp:nvSpPr>
        <dsp:cNvPr id="0" name=""/>
        <dsp:cNvSpPr/>
      </dsp:nvSpPr>
      <dsp:spPr>
        <a:xfrm>
          <a:off x="609908" y="473991"/>
          <a:ext cx="8973789" cy="947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Доходы от сдачи в аренду имущества, находящегося в оперативном управлении сельских  поселений- 144,50 </a:t>
          </a:r>
        </a:p>
      </dsp:txBody>
      <dsp:txXfrm>
        <a:off x="609908" y="473991"/>
        <a:ext cx="8973789" cy="947850"/>
      </dsp:txXfrm>
    </dsp:sp>
    <dsp:sp modelId="{71B7A9D0-B7C3-4554-AE11-99F54CEF7E3D}">
      <dsp:nvSpPr>
        <dsp:cNvPr id="0" name=""/>
        <dsp:cNvSpPr/>
      </dsp:nvSpPr>
      <dsp:spPr>
        <a:xfrm>
          <a:off x="17501" y="355510"/>
          <a:ext cx="1184813" cy="1184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1B107-E659-4AF6-BB73-8554EC62FD5E}">
      <dsp:nvSpPr>
        <dsp:cNvPr id="0" name=""/>
        <dsp:cNvSpPr/>
      </dsp:nvSpPr>
      <dsp:spPr>
        <a:xfrm>
          <a:off x="609908" y="1896032"/>
          <a:ext cx="8973789" cy="947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3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Прочие поступления от использования имущества, находящегося в собственности сельских поселений – 893,23</a:t>
          </a:r>
        </a:p>
      </dsp:txBody>
      <dsp:txXfrm>
        <a:off x="609908" y="1896032"/>
        <a:ext cx="8973789" cy="947850"/>
      </dsp:txXfrm>
    </dsp:sp>
    <dsp:sp modelId="{09EEC69E-D160-418E-A13B-C59A1236501C}">
      <dsp:nvSpPr>
        <dsp:cNvPr id="0" name=""/>
        <dsp:cNvSpPr/>
      </dsp:nvSpPr>
      <dsp:spPr>
        <a:xfrm>
          <a:off x="17501" y="1777551"/>
          <a:ext cx="1184813" cy="11848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E1F7D-43C9-496C-831A-DFF046F917AE}">
      <dsp:nvSpPr>
        <dsp:cNvPr id="0" name=""/>
        <dsp:cNvSpPr/>
      </dsp:nvSpPr>
      <dsp:spPr>
        <a:xfrm>
          <a:off x="2893515" y="1794669"/>
          <a:ext cx="447375" cy="852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687" y="0"/>
              </a:lnTo>
              <a:lnTo>
                <a:pt x="223687" y="852468"/>
              </a:lnTo>
              <a:lnTo>
                <a:pt x="447375" y="852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93134" y="2196835"/>
        <a:ext cx="48136" cy="48136"/>
      </dsp:txXfrm>
    </dsp:sp>
    <dsp:sp modelId="{025089C1-A35A-4397-95EA-901EE832C3B4}">
      <dsp:nvSpPr>
        <dsp:cNvPr id="0" name=""/>
        <dsp:cNvSpPr/>
      </dsp:nvSpPr>
      <dsp:spPr>
        <a:xfrm>
          <a:off x="2893515" y="1748949"/>
          <a:ext cx="4473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37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106018" y="1783485"/>
        <a:ext cx="22368" cy="22368"/>
      </dsp:txXfrm>
    </dsp:sp>
    <dsp:sp modelId="{8FA0E38A-511F-4F11-897D-2998454C73CC}">
      <dsp:nvSpPr>
        <dsp:cNvPr id="0" name=""/>
        <dsp:cNvSpPr/>
      </dsp:nvSpPr>
      <dsp:spPr>
        <a:xfrm>
          <a:off x="2893515" y="942201"/>
          <a:ext cx="447375" cy="852468"/>
        </a:xfrm>
        <a:custGeom>
          <a:avLst/>
          <a:gdLst/>
          <a:ahLst/>
          <a:cxnLst/>
          <a:rect l="0" t="0" r="0" b="0"/>
          <a:pathLst>
            <a:path>
              <a:moveTo>
                <a:pt x="0" y="852468"/>
              </a:moveTo>
              <a:lnTo>
                <a:pt x="223687" y="852468"/>
              </a:lnTo>
              <a:lnTo>
                <a:pt x="223687" y="0"/>
              </a:lnTo>
              <a:lnTo>
                <a:pt x="4473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093134" y="1344367"/>
        <a:ext cx="48136" cy="48136"/>
      </dsp:txXfrm>
    </dsp:sp>
    <dsp:sp modelId="{B6D4BB25-1192-42D6-BEE8-486CA76CCE01}">
      <dsp:nvSpPr>
        <dsp:cNvPr id="0" name=""/>
        <dsp:cNvSpPr/>
      </dsp:nvSpPr>
      <dsp:spPr>
        <a:xfrm rot="16200000">
          <a:off x="757858" y="1453682"/>
          <a:ext cx="3589339" cy="68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 – 33 945,04</a:t>
          </a:r>
        </a:p>
      </dsp:txBody>
      <dsp:txXfrm>
        <a:off x="757858" y="1453682"/>
        <a:ext cx="3589339" cy="681974"/>
      </dsp:txXfrm>
    </dsp:sp>
    <dsp:sp modelId="{9FF8DB82-9FA2-4829-9AE4-A15BDBA0FC84}">
      <dsp:nvSpPr>
        <dsp:cNvPr id="0" name=""/>
        <dsp:cNvSpPr/>
      </dsp:nvSpPr>
      <dsp:spPr>
        <a:xfrm>
          <a:off x="3340890" y="601214"/>
          <a:ext cx="4048768" cy="68197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Дотации – 22 709,50</a:t>
          </a:r>
        </a:p>
      </dsp:txBody>
      <dsp:txXfrm>
        <a:off x="3340890" y="601214"/>
        <a:ext cx="4048768" cy="681974"/>
      </dsp:txXfrm>
    </dsp:sp>
    <dsp:sp modelId="{3CEB9FC3-8678-43D8-8A8D-23E00C5FF149}">
      <dsp:nvSpPr>
        <dsp:cNvPr id="0" name=""/>
        <dsp:cNvSpPr/>
      </dsp:nvSpPr>
      <dsp:spPr>
        <a:xfrm>
          <a:off x="3340890" y="1453682"/>
          <a:ext cx="3975487" cy="681974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Субсидии – 10 934,62</a:t>
          </a:r>
        </a:p>
      </dsp:txBody>
      <dsp:txXfrm>
        <a:off x="3340890" y="1453682"/>
        <a:ext cx="3975487" cy="681974"/>
      </dsp:txXfrm>
    </dsp:sp>
    <dsp:sp modelId="{77E4E435-A90F-4C72-87F4-1CCF32DDE884}">
      <dsp:nvSpPr>
        <dsp:cNvPr id="0" name=""/>
        <dsp:cNvSpPr/>
      </dsp:nvSpPr>
      <dsp:spPr>
        <a:xfrm>
          <a:off x="3340890" y="2306150"/>
          <a:ext cx="4004366" cy="68197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Субвенции – 300,92</a:t>
          </a:r>
        </a:p>
      </dsp:txBody>
      <dsp:txXfrm>
        <a:off x="3340890" y="2306150"/>
        <a:ext cx="4004366" cy="681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964B3-CD89-40F7-8B64-4FF23B7D0EAE}">
      <dsp:nvSpPr>
        <dsp:cNvPr id="0" name=""/>
        <dsp:cNvSpPr/>
      </dsp:nvSpPr>
      <dsp:spPr>
        <a:xfrm rot="5400000">
          <a:off x="4827759" y="-3346061"/>
          <a:ext cx="514783" cy="7337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+mj-lt"/>
            </a:rPr>
            <a:t>Подпрограмма 1:«Создание условий для экономического развития Пудомягского сельского поселения</a:t>
          </a:r>
          <a:r>
            <a:rPr lang="ru-RU" sz="1000" b="1" kern="1200" dirty="0">
              <a:effectLst/>
              <a:latin typeface="+mj-lt"/>
            </a:rPr>
            <a:t>"</a:t>
          </a:r>
        </a:p>
      </dsp:txBody>
      <dsp:txXfrm rot="-5400000">
        <a:off x="1416244" y="90584"/>
        <a:ext cx="7312683" cy="464523"/>
      </dsp:txXfrm>
    </dsp:sp>
    <dsp:sp modelId="{E3F5307C-B0E2-48D0-B450-71F529A1ECE6}">
      <dsp:nvSpPr>
        <dsp:cNvPr id="0" name=""/>
        <dsp:cNvSpPr/>
      </dsp:nvSpPr>
      <dsp:spPr>
        <a:xfrm>
          <a:off x="8941" y="1105"/>
          <a:ext cx="1407302" cy="6434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505,00</a:t>
          </a:r>
        </a:p>
      </dsp:txBody>
      <dsp:txXfrm>
        <a:off x="40353" y="32517"/>
        <a:ext cx="1344478" cy="580655"/>
      </dsp:txXfrm>
    </dsp:sp>
    <dsp:sp modelId="{717E9CE5-BF09-4199-AF98-549686519CE6}">
      <dsp:nvSpPr>
        <dsp:cNvPr id="0" name=""/>
        <dsp:cNvSpPr/>
      </dsp:nvSpPr>
      <dsp:spPr>
        <a:xfrm rot="5400000">
          <a:off x="4827759" y="-2670407"/>
          <a:ext cx="514783" cy="7337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+mj-lt"/>
            </a:rPr>
            <a:t>Подпрограмма 3: "Жилищно-коммунальное хозяйство, содержание автомобильных дорог и благоустройство территории Пудомягского сельского поселения" </a:t>
          </a:r>
        </a:p>
      </dsp:txBody>
      <dsp:txXfrm rot="-5400000">
        <a:off x="1416244" y="766238"/>
        <a:ext cx="7312683" cy="464523"/>
      </dsp:txXfrm>
    </dsp:sp>
    <dsp:sp modelId="{4E4BB1CD-548D-4608-BF1D-603F507B3968}">
      <dsp:nvSpPr>
        <dsp:cNvPr id="0" name=""/>
        <dsp:cNvSpPr/>
      </dsp:nvSpPr>
      <dsp:spPr>
        <a:xfrm>
          <a:off x="8941" y="676759"/>
          <a:ext cx="1407302" cy="6434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26 854,07</a:t>
          </a:r>
        </a:p>
      </dsp:txBody>
      <dsp:txXfrm>
        <a:off x="40353" y="708171"/>
        <a:ext cx="1344478" cy="580655"/>
      </dsp:txXfrm>
    </dsp:sp>
    <dsp:sp modelId="{29B58CD3-69B7-448E-9868-4DDEA36AD4DE}">
      <dsp:nvSpPr>
        <dsp:cNvPr id="0" name=""/>
        <dsp:cNvSpPr/>
      </dsp:nvSpPr>
      <dsp:spPr>
        <a:xfrm rot="5400000">
          <a:off x="4827759" y="-1994753"/>
          <a:ext cx="514783" cy="7337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+mj-lt"/>
            </a:rPr>
            <a:t>Подпрограмма 4: "Развитие культуры и спорта, организация праздничных мероприятий на территории  Пудомягского сельского поселения"</a:t>
          </a:r>
        </a:p>
      </dsp:txBody>
      <dsp:txXfrm rot="-5400000">
        <a:off x="1416244" y="1441892"/>
        <a:ext cx="7312683" cy="464523"/>
      </dsp:txXfrm>
    </dsp:sp>
    <dsp:sp modelId="{A1A8812F-CEB6-483D-934B-7381B6026FF1}">
      <dsp:nvSpPr>
        <dsp:cNvPr id="0" name=""/>
        <dsp:cNvSpPr/>
      </dsp:nvSpPr>
      <dsp:spPr>
        <a:xfrm>
          <a:off x="8941" y="1352413"/>
          <a:ext cx="1407302" cy="6434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11 239,34</a:t>
          </a:r>
        </a:p>
      </dsp:txBody>
      <dsp:txXfrm>
        <a:off x="40353" y="1383825"/>
        <a:ext cx="1344478" cy="580655"/>
      </dsp:txXfrm>
    </dsp:sp>
    <dsp:sp modelId="{37C7795E-3083-44DB-95A4-EC2AD5BCD2D3}">
      <dsp:nvSpPr>
        <dsp:cNvPr id="0" name=""/>
        <dsp:cNvSpPr/>
      </dsp:nvSpPr>
      <dsp:spPr>
        <a:xfrm rot="5400000">
          <a:off x="4827759" y="-1319099"/>
          <a:ext cx="514783" cy="7337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+mj-lt"/>
            </a:rPr>
            <a:t>Подпрограмма 5: Развитие молодежной политики на территории Пудомягского сельского поселения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b="1" kern="1200" dirty="0">
            <a:latin typeface="+mj-lt"/>
          </a:endParaRPr>
        </a:p>
      </dsp:txBody>
      <dsp:txXfrm rot="-5400000">
        <a:off x="1416244" y="2117546"/>
        <a:ext cx="7312683" cy="464523"/>
      </dsp:txXfrm>
    </dsp:sp>
    <dsp:sp modelId="{6674EB6E-A85A-4CAB-A3D4-A1200EB6C724}">
      <dsp:nvSpPr>
        <dsp:cNvPr id="0" name=""/>
        <dsp:cNvSpPr/>
      </dsp:nvSpPr>
      <dsp:spPr>
        <a:xfrm>
          <a:off x="8941" y="2028066"/>
          <a:ext cx="1407302" cy="6434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627,26</a:t>
          </a:r>
        </a:p>
      </dsp:txBody>
      <dsp:txXfrm>
        <a:off x="40353" y="2059478"/>
        <a:ext cx="1344478" cy="580655"/>
      </dsp:txXfrm>
    </dsp:sp>
    <dsp:sp modelId="{D6646858-33A1-4D44-8E0E-E0178BD28BA5}">
      <dsp:nvSpPr>
        <dsp:cNvPr id="0" name=""/>
        <dsp:cNvSpPr/>
      </dsp:nvSpPr>
      <dsp:spPr>
        <a:xfrm rot="5400000">
          <a:off x="4827759" y="-643445"/>
          <a:ext cx="514783" cy="7337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+mj-lt"/>
            </a:rPr>
            <a:t>Подпрограмма 6: "Формирование комфортной городской среды на территории Пудомягского сельского поселения"</a:t>
          </a:r>
        </a:p>
      </dsp:txBody>
      <dsp:txXfrm rot="-5400000">
        <a:off x="1416244" y="2793200"/>
        <a:ext cx="7312683" cy="464523"/>
      </dsp:txXfrm>
    </dsp:sp>
    <dsp:sp modelId="{A5E5F239-6A21-4E62-8671-209450037353}">
      <dsp:nvSpPr>
        <dsp:cNvPr id="0" name=""/>
        <dsp:cNvSpPr/>
      </dsp:nvSpPr>
      <dsp:spPr>
        <a:xfrm>
          <a:off x="8941" y="2703720"/>
          <a:ext cx="1407302" cy="6434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898,21</a:t>
          </a:r>
        </a:p>
      </dsp:txBody>
      <dsp:txXfrm>
        <a:off x="40353" y="2735132"/>
        <a:ext cx="1344478" cy="580655"/>
      </dsp:txXfrm>
    </dsp:sp>
    <dsp:sp modelId="{D341F6F1-2911-4338-934A-B100F9B81EAD}">
      <dsp:nvSpPr>
        <dsp:cNvPr id="0" name=""/>
        <dsp:cNvSpPr/>
      </dsp:nvSpPr>
      <dsp:spPr>
        <a:xfrm rot="5400000">
          <a:off x="4827759" y="32207"/>
          <a:ext cx="514783" cy="7337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+mj-lt"/>
            </a:rPr>
            <a:t>Подпрограмма 7: «Формирование законопослушного поведения участников дорожного движения "</a:t>
          </a:r>
        </a:p>
      </dsp:txBody>
      <dsp:txXfrm rot="-5400000">
        <a:off x="1416244" y="3468852"/>
        <a:ext cx="7312683" cy="464523"/>
      </dsp:txXfrm>
    </dsp:sp>
    <dsp:sp modelId="{FB2AD98D-5BC2-4FC9-B6C7-1A7F8AC401DC}">
      <dsp:nvSpPr>
        <dsp:cNvPr id="0" name=""/>
        <dsp:cNvSpPr/>
      </dsp:nvSpPr>
      <dsp:spPr>
        <a:xfrm>
          <a:off x="8941" y="3379374"/>
          <a:ext cx="1407302" cy="64347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10,00</a:t>
          </a:r>
        </a:p>
      </dsp:txBody>
      <dsp:txXfrm>
        <a:off x="40353" y="3410786"/>
        <a:ext cx="1344478" cy="58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9812-A69D-48B2-94DA-45E546508DF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BF784-354F-43F7-AE00-AC837C928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6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9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95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9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7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2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9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12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8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4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1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3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7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60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6A281-91FB-4B46-95A2-AA88C4A63F23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4AC034-9FE5-4251-AA8F-B7D6820BE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77199-3220-4AC9-8215-C0011383A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82045"/>
            <a:ext cx="6815669" cy="248355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Бюджет Пудомягского сельского поселения на 2022 год и плановый период 2023-2024 гг.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2BB902-9FE4-4163-BAE8-31097011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067" y="4425243"/>
            <a:ext cx="6731000" cy="553155"/>
          </a:xfrm>
        </p:spPr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Гатчинский муниципальный район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89485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AD66F-06C4-4512-A228-142B6D81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Безвозмездные поступления, структура</a:t>
            </a:r>
            <a:br>
              <a:rPr lang="ru-RU" dirty="0"/>
            </a:br>
            <a:r>
              <a:rPr lang="ru-RU" sz="2000" dirty="0" err="1"/>
              <a:t>тыс.рублей</a:t>
            </a:r>
            <a:endParaRPr lang="ru-RU" sz="20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ACB9EAD-196D-44E7-8AAF-8BEEA7FF7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824997"/>
              </p:ext>
            </p:extLst>
          </p:nvPr>
        </p:nvGraphicFramePr>
        <p:xfrm>
          <a:off x="1295400" y="2285999"/>
          <a:ext cx="9601200" cy="358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69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FBE91-8BA8-4A51-BBD0-8D18FC3D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77334"/>
            <a:ext cx="9601196" cy="12417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Подход к формированию расходной части бюджета</a:t>
            </a: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70ED280E-D32F-4677-ABA6-6FF77F05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35200"/>
            <a:ext cx="9601196" cy="3640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C20712-0276-40A4-90B8-328FAD8592B9}"/>
              </a:ext>
            </a:extLst>
          </p:cNvPr>
          <p:cNvSpPr/>
          <p:nvPr/>
        </p:nvSpPr>
        <p:spPr>
          <a:xfrm>
            <a:off x="1295401" y="2235200"/>
            <a:ext cx="4552243" cy="364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ПРОГРАММНО-ЦЕЛЕВОЙ МЕТОД БЮДЖЕТНОГО ПЛАНИРОВАНИЯ</a:t>
            </a: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4248DC-B81F-4916-A9E7-15C61DE58AF4}"/>
              </a:ext>
            </a:extLst>
          </p:cNvPr>
          <p:cNvSpPr/>
          <p:nvPr/>
        </p:nvSpPr>
        <p:spPr>
          <a:xfrm>
            <a:off x="6773333" y="2235200"/>
            <a:ext cx="4123264" cy="364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НЕПРОГРАММНЫЕ РАСХОДЫ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29F922-8C60-44E9-AE48-B7D77E52971D}"/>
              </a:ext>
            </a:extLst>
          </p:cNvPr>
          <p:cNvSpPr/>
          <p:nvPr/>
        </p:nvSpPr>
        <p:spPr>
          <a:xfrm>
            <a:off x="1724380" y="3149600"/>
            <a:ext cx="3570109" cy="230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Муниципальная программа «Социально - экономическое развитие муниципального образования Пудомягское сельское поселение Гатчинского муниципального района Ленинградской области»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351DE4D-501E-425D-A63B-4B48B1ED8901}"/>
              </a:ext>
            </a:extLst>
          </p:cNvPr>
          <p:cNvSpPr/>
          <p:nvPr/>
        </p:nvSpPr>
        <p:spPr>
          <a:xfrm>
            <a:off x="7179733" y="3149600"/>
            <a:ext cx="3287887" cy="2088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Текущие расходы на содержание органов местного самоуправления, иные межбюджетные трансферты, другие общегосударственные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93322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44199-DB60-4B0E-8CDB-E3229BEB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2178"/>
            <a:ext cx="9601196" cy="9031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/>
              <a:t>Общая структура расходов бюджета </a:t>
            </a:r>
            <a:r>
              <a:rPr lang="ru-RU" sz="2800" b="1" dirty="0"/>
              <a:t>Пудомягское сельского поселения 2022 год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265AEA-4D6C-495C-8853-4906B556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35289"/>
            <a:ext cx="9601196" cy="43405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D9F53F3-E7D6-4491-AF34-E76DB7DE12FC}"/>
              </a:ext>
            </a:extLst>
          </p:cNvPr>
          <p:cNvSpPr/>
          <p:nvPr/>
        </p:nvSpPr>
        <p:spPr>
          <a:xfrm>
            <a:off x="1727200" y="1749779"/>
            <a:ext cx="2506133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Общегосударственные вопросы </a:t>
            </a:r>
          </a:p>
          <a:p>
            <a:pPr algn="ctr"/>
            <a:r>
              <a:rPr lang="ru-RU" dirty="0"/>
              <a:t>17 523,02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E98B3F8-DF63-4942-9482-42054A57A459}"/>
              </a:ext>
            </a:extLst>
          </p:cNvPr>
          <p:cNvSpPr/>
          <p:nvPr/>
        </p:nvSpPr>
        <p:spPr>
          <a:xfrm>
            <a:off x="1772355" y="2980269"/>
            <a:ext cx="2460978" cy="1128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Национальная оборона</a:t>
            </a:r>
          </a:p>
          <a:p>
            <a:pPr algn="ctr"/>
            <a:r>
              <a:rPr lang="ru-RU" dirty="0"/>
              <a:t> 297,40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4A91D39-4B6B-4A70-934D-60D94A6BA4BE}"/>
              </a:ext>
            </a:extLst>
          </p:cNvPr>
          <p:cNvSpPr/>
          <p:nvPr/>
        </p:nvSpPr>
        <p:spPr>
          <a:xfrm>
            <a:off x="1772356" y="4391376"/>
            <a:ext cx="2460978" cy="1320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/>
              <a:t>200,00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9CB6771-1410-4F8F-B6C4-D82F5B06205D}"/>
              </a:ext>
            </a:extLst>
          </p:cNvPr>
          <p:cNvSpPr/>
          <p:nvPr/>
        </p:nvSpPr>
        <p:spPr>
          <a:xfrm>
            <a:off x="5350933" y="1749780"/>
            <a:ext cx="230293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Национальная экономика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 7 038,09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7854046-4B0B-46F8-A5C7-79644C1E8449}"/>
              </a:ext>
            </a:extLst>
          </p:cNvPr>
          <p:cNvSpPr/>
          <p:nvPr/>
        </p:nvSpPr>
        <p:spPr>
          <a:xfrm>
            <a:off x="5350933" y="2980269"/>
            <a:ext cx="2302934" cy="1128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Жилищно-коммунальное хозяйство</a:t>
            </a:r>
          </a:p>
          <a:p>
            <a:pPr algn="ctr"/>
            <a:r>
              <a:rPr lang="ru-RU" dirty="0"/>
              <a:t>25 444,64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D7ED923-B735-43C2-ACEE-9BE8C756A632}"/>
              </a:ext>
            </a:extLst>
          </p:cNvPr>
          <p:cNvSpPr/>
          <p:nvPr/>
        </p:nvSpPr>
        <p:spPr>
          <a:xfrm>
            <a:off x="5350934" y="4323645"/>
            <a:ext cx="2302934" cy="1388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Образование </a:t>
            </a:r>
            <a:r>
              <a:rPr lang="ru-RU" dirty="0"/>
              <a:t> 627,26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37FF723-A832-4F9B-AACF-A9DE9B1EB46F}"/>
              </a:ext>
            </a:extLst>
          </p:cNvPr>
          <p:cNvSpPr/>
          <p:nvPr/>
        </p:nvSpPr>
        <p:spPr>
          <a:xfrm>
            <a:off x="8695264" y="1749779"/>
            <a:ext cx="1840089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Культура</a:t>
            </a:r>
          </a:p>
          <a:p>
            <a:pPr algn="ctr"/>
            <a:r>
              <a:rPr lang="ru-RU" dirty="0"/>
              <a:t>10 239,34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6970818-59BC-450A-9934-2DA4ADDCB85B}"/>
              </a:ext>
            </a:extLst>
          </p:cNvPr>
          <p:cNvSpPr/>
          <p:nvPr/>
        </p:nvSpPr>
        <p:spPr>
          <a:xfrm>
            <a:off x="8771467" y="2963336"/>
            <a:ext cx="1840089" cy="1145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Социальная политика</a:t>
            </a:r>
          </a:p>
          <a:p>
            <a:pPr algn="ctr"/>
            <a:r>
              <a:rPr lang="ru-RU" dirty="0"/>
              <a:t>2 469,81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A1B5B0A-5B6D-4503-9160-29D2439B51DD}"/>
              </a:ext>
            </a:extLst>
          </p:cNvPr>
          <p:cNvSpPr/>
          <p:nvPr/>
        </p:nvSpPr>
        <p:spPr>
          <a:xfrm>
            <a:off x="8771468" y="4391377"/>
            <a:ext cx="1840088" cy="1320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Физическая культура и спорт</a:t>
            </a:r>
          </a:p>
          <a:p>
            <a:pPr algn="ctr"/>
            <a:r>
              <a:rPr lang="ru-RU" dirty="0"/>
              <a:t>1 000,00</a:t>
            </a:r>
          </a:p>
        </p:txBody>
      </p:sp>
    </p:spTree>
    <p:extLst>
      <p:ext uri="{BB962C8B-B14F-4D97-AF65-F5344CB8AC3E}">
        <p14:creationId xmlns:p14="http://schemas.microsoft.com/office/powerpoint/2010/main" val="289520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84C81-D009-4B9B-B970-04860DCE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67644"/>
            <a:ext cx="10600267" cy="10724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Общая структура расходов </a:t>
            </a:r>
            <a:r>
              <a:rPr lang="ru-RU" sz="4400" b="1" dirty="0"/>
              <a:t>бюджета Пудомягского сельского поселения 2022 год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2DEFBE3-A285-41C7-A1A2-D493670B5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081254"/>
              </p:ext>
            </p:extLst>
          </p:nvPr>
        </p:nvGraphicFramePr>
        <p:xfrm>
          <a:off x="835378" y="1974850"/>
          <a:ext cx="10061222" cy="390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499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4C97-6735-4200-B673-E011CB39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2178"/>
            <a:ext cx="9601196" cy="1106311"/>
          </a:xfrm>
        </p:spPr>
        <p:txBody>
          <a:bodyPr>
            <a:normAutofit fontScale="90000"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МУНИЦИПАЛЬНАЯ ПРОГРАММА ПОСЕЛЕНИЯ</a:t>
            </a:r>
            <a:br>
              <a:rPr kumimoji="0" 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«Социально - экономическое развитие муниципального образования Пудомягское сельское поселение Гатчинского муниципального района Ленинградской области», финансирование в 2022 году (</a:t>
            </a:r>
            <a:r>
              <a:rPr kumimoji="0" lang="ru-RU" sz="20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тыс.руб</a:t>
            </a:r>
            <a:r>
              <a:rPr kumimoji="0" 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)</a:t>
            </a:r>
            <a:endParaRPr lang="ru-RU" dirty="0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A2E0CFEA-0EC1-4FDE-80E4-F57E022B3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11727"/>
              </p:ext>
            </p:extLst>
          </p:nvPr>
        </p:nvGraphicFramePr>
        <p:xfrm>
          <a:off x="1295400" y="1851379"/>
          <a:ext cx="8763000" cy="402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EB98A0-6321-456A-B06F-378D00693CA0}"/>
              </a:ext>
            </a:extLst>
          </p:cNvPr>
          <p:cNvSpPr/>
          <p:nvPr/>
        </p:nvSpPr>
        <p:spPr>
          <a:xfrm>
            <a:off x="10058400" y="1851380"/>
            <a:ext cx="1365954" cy="4023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latin typeface="+mj-lt"/>
              </a:rPr>
              <a:t>ВСЕГО</a:t>
            </a:r>
            <a:br>
              <a:rPr lang="ru-RU" sz="1700" b="1" dirty="0">
                <a:latin typeface="+mj-lt"/>
              </a:rPr>
            </a:br>
            <a:r>
              <a:rPr lang="ru-RU" sz="1700" b="1" dirty="0">
                <a:latin typeface="+mj-lt"/>
              </a:rPr>
              <a:t>40 133,88</a:t>
            </a:r>
          </a:p>
          <a:p>
            <a:pPr algn="ctr"/>
            <a:r>
              <a:rPr lang="ru-RU" sz="1700" b="1" dirty="0">
                <a:latin typeface="+mj-lt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93713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51973-3D0B-4A96-8BB8-0EB7DD94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Уважаемые жители Пудомягского сельского поселения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2E9CD-9B1D-4823-BDDC-900A38AA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Предоставляем вашему вниманию «Бюджет для граждан», подготовленный на основе решения Совета депутатов  Пудомягского сельского поселения от 16.12.2021 №135 «О бюджете Пудомягского сельского поселения на 2022 год и плановый период 2023 и 2024 годов».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Бюджет для граждан разработан с целью обеспечения прозрачности и открытости бюджетного процесса путем информирования жителей о бюджете Пудомягского сельского поселения в доступной форме.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«Бюджет для граждан» подготовлен администрацией (отдел бюджетного учета и отчетности) Пудомягского сельского поселения.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Место нахождения: Ленинградская область, Гатчинский район, пос. Лукаши, ул. Ижорская, д.8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Телефон: (881371) 64-730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Факс: (881371) 64-730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Адрес электронной почты: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pudomyagskoesp@mail.ru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79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100421-A05F-499A-A568-F8283B9A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711200"/>
            <a:ext cx="9982197" cy="51646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Пудомягского сельского поселения  расположена на возвышенности, вдоль русла реки Ижора.  Протяженность поселения с севера на юг составляет  около 20 км. Поселение расположено между гор. С-Петербургом (пригородная зона С-Петербурга) и гор. Гатчина.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Граничащие территории: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севера – С-Петербург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Северо-востока -  г. Коммунар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запада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Веревское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юга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Новосветское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востока – Сусанинское поселение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Населенные пункты Пудомягского СП расположены вдоль региональной автомобильной трассы Красное Село – Гатчина – Павловск. Железные дороги  по территории поселения не проходят, до ближайшей станции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Антропшино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км. Площадь земель Пудомягского сельского поселения составляет 6900 га., из них: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сельхозяйственного использования – 4569 га.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жилой застройки и земли общественно – деловой застройки – 1347 га.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промышленной, коммерческой и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складской застройки – 40 га.  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водного фонда – 107 га.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6 </a:t>
            </a:r>
            <a:r>
              <a:rPr 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143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1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5D139-ED44-46F7-B500-077030F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ОСНОВНЫЕ ПОНЯТИЯ И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DE15A3-99CB-40D0-BBFA-F0714181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7111"/>
            <a:ext cx="9601196" cy="3448757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Бюджет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это форма образования и расходования денежных средств, предназначенных для финансового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обеспечения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задач и функций государства и местного самоуправления.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Доходы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денежные средства, поступающие в местный бюджет,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Расходы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– выплачиваемые из местного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Дефицит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 превышение расходов бюджета над его доходами.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Профицит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– превышение доходов местного бюджета над его расходами.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Межбюджетные трансферты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– средства, предоставляемые одним бюджетом бюджетной системы Российской Федерации другому бюджету Российской Федерации.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Дотации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Муниципальная программа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– комплекс мероприятий, увязанных по ресурсам, срокам и исполнителям, направленных на достижение целей социально-экономического развития  Пудомягского сельского поселения в определенной сфере.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55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13749-AD60-4DEC-B18D-0E0E17C9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8933"/>
            <a:ext cx="9601196" cy="1253068"/>
          </a:xfrm>
        </p:spPr>
        <p:txBody>
          <a:bodyPr>
            <a:normAutofit fontScale="90000"/>
          </a:bodyPr>
          <a:lstStyle/>
          <a:p>
            <a:r>
              <a:rPr lang="ru-RU" dirty="0"/>
              <a:t>Бюджетный процесс- ежегодное формирование и исполнение бюджета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054D408-B164-4C0D-9F8A-90435AA2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584842"/>
              </p:ext>
            </p:extLst>
          </p:nvPr>
        </p:nvGraphicFramePr>
        <p:xfrm>
          <a:off x="1295400" y="2472267"/>
          <a:ext cx="9880600" cy="340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10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651E1-778D-4A40-B5A5-730DA08C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9601"/>
            <a:ext cx="9601196" cy="632178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характеристики бюджета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6A323E0-A9AB-4FAC-BE0B-7B53BF189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810431"/>
              </p:ext>
            </p:extLst>
          </p:nvPr>
        </p:nvGraphicFramePr>
        <p:xfrm>
          <a:off x="1047045" y="1241779"/>
          <a:ext cx="4721578" cy="4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F0BD7F1-A29C-49D2-BAA2-9D9D24E5A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631981"/>
              </p:ext>
            </p:extLst>
          </p:nvPr>
        </p:nvGraphicFramePr>
        <p:xfrm>
          <a:off x="5870222" y="1241779"/>
          <a:ext cx="5271911" cy="218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A10C323-0073-48A9-9F89-D93DA26FE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568576"/>
              </p:ext>
            </p:extLst>
          </p:nvPr>
        </p:nvGraphicFramePr>
        <p:xfrm>
          <a:off x="5870222" y="3479800"/>
          <a:ext cx="5271911" cy="260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644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01D3D-148C-4788-AC44-D35094CF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82135"/>
          </a:xfrm>
        </p:spPr>
        <p:txBody>
          <a:bodyPr/>
          <a:lstStyle/>
          <a:p>
            <a:r>
              <a:rPr lang="ru-RU" dirty="0"/>
              <a:t>Доходы бюджета 2022 года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96B26641-698E-48E7-A9A7-096A11D54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695498"/>
              </p:ext>
            </p:extLst>
          </p:nvPr>
        </p:nvGraphicFramePr>
        <p:xfrm>
          <a:off x="1295400" y="2043113"/>
          <a:ext cx="9601200" cy="383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61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2C48-A2FF-4E20-84C3-1EE46D7EF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22489"/>
            <a:ext cx="9601196" cy="126435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Налоговые доходы, структура 2022 год</a:t>
            </a:r>
            <a:br>
              <a:rPr lang="ru-RU" dirty="0"/>
            </a:br>
            <a:r>
              <a:rPr lang="ru-RU" sz="2000" dirty="0" err="1"/>
              <a:t>тыс.руб</a:t>
            </a:r>
            <a:r>
              <a:rPr lang="ru-RU" sz="2000" dirty="0"/>
              <a:t>.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0F605EE-3305-4FCE-94CE-FCC3915F0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842002"/>
              </p:ext>
            </p:extLst>
          </p:nvPr>
        </p:nvGraphicFramePr>
        <p:xfrm>
          <a:off x="1343374" y="2715508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144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A04D4-EF27-4C50-B5A4-0E3AF339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kumimoji="0" lang="ru-RU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Неналоговые доходы, структура 2022 год</a:t>
            </a:r>
            <a:br>
              <a:rPr kumimoji="0" lang="ru-RU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тыс.руб</a:t>
            </a: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.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27BC171-CF76-4112-ABF3-D4CA93769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0705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528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11585</TotalTime>
  <Words>847</Words>
  <Application>Microsoft Office PowerPoint</Application>
  <PresentationFormat>Широкоэкранный</PresentationFormat>
  <Paragraphs>117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Garamond</vt:lpstr>
      <vt:lpstr>Times New Roman</vt:lpstr>
      <vt:lpstr>Натуральные материалы</vt:lpstr>
      <vt:lpstr>Бюджет Пудомягского сельского поселения на 2022 год и плановый период 2023-2024 гг.</vt:lpstr>
      <vt:lpstr>Уважаемые жители Пудомягского сельского поселения</vt:lpstr>
      <vt:lpstr>Презентация PowerPoint</vt:lpstr>
      <vt:lpstr> ОСНОВНЫЕ ПОНЯТИЯ И ТЕРМИНЫ</vt:lpstr>
      <vt:lpstr>Бюджетный процесс- ежегодное формирование и исполнение бюджета</vt:lpstr>
      <vt:lpstr>Основные характеристики бюджета </vt:lpstr>
      <vt:lpstr>Доходы бюджета 2022 года</vt:lpstr>
      <vt:lpstr>Налоговые доходы, структура 2022 год тыс.руб.</vt:lpstr>
      <vt:lpstr>Неналоговые доходы, структура 2022 год тыс.руб.</vt:lpstr>
      <vt:lpstr>Безвозмездные поступления, структура тыс.рублей</vt:lpstr>
      <vt:lpstr>Подход к формированию расходной части бюджета</vt:lpstr>
      <vt:lpstr>Общая структура расходов бюджета Пудомягское сельского поселения 2022 год</vt:lpstr>
      <vt:lpstr>Общая структура расходов бюджета Пудомягского сельского поселения 2022 год</vt:lpstr>
      <vt:lpstr>МУНИЦИПАЛЬНАЯ ПРОГРАММА ПОСЕЛЕНИЯ «Социально - экономическое развитие муниципального образования Пудомягское сельское поселение Гатчинского муниципального района Ленинградской области», финансирование в 2022 году (тыс.руб)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Пудомягского сельского поселения на 2022 год и плановый период 2023-2024 гг.</dc:title>
  <dc:creator>Тайцы Администрация</dc:creator>
  <cp:lastModifiedBy>Тайцы Администрация</cp:lastModifiedBy>
  <cp:revision>22</cp:revision>
  <dcterms:created xsi:type="dcterms:W3CDTF">2021-12-21T09:44:00Z</dcterms:created>
  <dcterms:modified xsi:type="dcterms:W3CDTF">2022-03-11T11:30:44Z</dcterms:modified>
</cp:coreProperties>
</file>